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sldIdLst>
    <p:sldId id="257" r:id="rId3"/>
    <p:sldId id="296" r:id="rId4"/>
    <p:sldId id="273" r:id="rId5"/>
    <p:sldId id="275" r:id="rId6"/>
    <p:sldId id="274" r:id="rId7"/>
    <p:sldId id="280" r:id="rId8"/>
    <p:sldId id="282" r:id="rId9"/>
    <p:sldId id="283" r:id="rId10"/>
    <p:sldId id="29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>
          <p15:clr>
            <a:srgbClr val="A4A3A4"/>
          </p15:clr>
        </p15:guide>
        <p15:guide id="2" pos="39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262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418" y="67"/>
      </p:cViewPr>
      <p:guideLst>
        <p:guide orient="horz" pos="2218"/>
        <p:guide pos="3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EE09-5EBA-4343-9353-552AD7778213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DD4F9-F175-4E51-9F86-CAC4149799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EE09-5EBA-4343-9353-552AD7778213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DD4F9-F175-4E51-9F86-CAC4149799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" r="5706"/>
          <a:stretch>
            <a:fillRect/>
          </a:stretch>
        </p:blipFill>
        <p:spPr>
          <a:xfrm>
            <a:off x="147485" y="162232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15510" y="5111115"/>
            <a:ext cx="3422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八年级下册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｜第八章第一节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374573" y="4341631"/>
            <a:ext cx="7688323" cy="769441"/>
            <a:chOff x="2374573" y="4341631"/>
            <a:chExt cx="7688323" cy="769441"/>
          </a:xfrm>
        </p:grpSpPr>
        <p:sp>
          <p:nvSpPr>
            <p:cNvPr id="6" name="文本框 5"/>
            <p:cNvSpPr txBox="1"/>
            <p:nvPr/>
          </p:nvSpPr>
          <p:spPr>
            <a:xfrm>
              <a:off x="2374573" y="4341631"/>
              <a:ext cx="76883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>
                  <a:ln w="152400">
                    <a:solidFill>
                      <a:srgbClr val="262C4B"/>
                    </a:solidFill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北京市的城市特征与建设成就 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74573" y="4341631"/>
              <a:ext cx="76883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北京市的城市特征与建设成就 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47485" y="16223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湘教版地理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60183" y="704751"/>
            <a:ext cx="10897121" cy="5657850"/>
            <a:chOff x="609078" y="684431"/>
            <a:chExt cx="10897121" cy="5657850"/>
          </a:xfrm>
        </p:grpSpPr>
        <p:sp>
          <p:nvSpPr>
            <p:cNvPr id="5" name="矩形: 圆角 4"/>
            <p:cNvSpPr/>
            <p:nvPr/>
          </p:nvSpPr>
          <p:spPr>
            <a:xfrm>
              <a:off x="876926" y="684431"/>
              <a:ext cx="10629273" cy="5657850"/>
            </a:xfrm>
            <a:prstGeom prst="roundRect">
              <a:avLst>
                <a:gd name="adj" fmla="val 235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8" y="888456"/>
              <a:ext cx="3092768" cy="115143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828176" y="1332094"/>
            <a:ext cx="2716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｜地理位置</a:t>
            </a:r>
          </a:p>
        </p:txBody>
      </p:sp>
      <p:pic>
        <p:nvPicPr>
          <p:cNvPr id="10" name="图片 9" descr="图片包含 文字, 地图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55" y="3561080"/>
            <a:ext cx="2800985" cy="26625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25922" y="3561173"/>
            <a:ext cx="38589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经纬度位置</a:t>
            </a:r>
            <a:r>
              <a:rPr lang="zh-CN" altLang="en-US" dirty="0"/>
              <a:t>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25976" y="2360507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海陆位置｜</a:t>
            </a:r>
          </a:p>
        </p:txBody>
      </p:sp>
      <p:sp>
        <p:nvSpPr>
          <p:cNvPr id="13" name="矩形 12"/>
          <p:cNvSpPr/>
          <p:nvPr/>
        </p:nvSpPr>
        <p:spPr>
          <a:xfrm>
            <a:off x="2838517" y="2059903"/>
            <a:ext cx="4784414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中国东部北方地区（华北北部地区）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219" name="图片 92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8440" y="704850"/>
            <a:ext cx="3446780" cy="3673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3323657" y="3443568"/>
            <a:ext cx="4784414" cy="1383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位于北半球中纬度地区，东八区。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09078" y="684431"/>
            <a:ext cx="10897121" cy="5657850"/>
            <a:chOff x="609078" y="684431"/>
            <a:chExt cx="10897121" cy="5657850"/>
          </a:xfrm>
        </p:grpSpPr>
        <p:sp>
          <p:nvSpPr>
            <p:cNvPr id="5" name="矩形: 圆角 4"/>
            <p:cNvSpPr/>
            <p:nvPr/>
          </p:nvSpPr>
          <p:spPr>
            <a:xfrm>
              <a:off x="876926" y="684431"/>
              <a:ext cx="10629273" cy="5657850"/>
            </a:xfrm>
            <a:prstGeom prst="roundRect">
              <a:avLst>
                <a:gd name="adj" fmla="val 235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8" y="888456"/>
              <a:ext cx="3092768" cy="115143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828176" y="1332094"/>
            <a:ext cx="2716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｜地形特征</a:t>
            </a:r>
          </a:p>
        </p:txBody>
      </p:sp>
      <p:pic>
        <p:nvPicPr>
          <p:cNvPr id="10" name="图片 9" descr="图片包含 文字, 地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01" y="916121"/>
            <a:ext cx="5531273" cy="52574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2252" y="2120358"/>
            <a:ext cx="3858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地形类型及分布格局｜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98976" y="549169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地势｜</a:t>
            </a:r>
          </a:p>
        </p:txBody>
      </p:sp>
      <p:sp>
        <p:nvSpPr>
          <p:cNvPr id="3" name="矩形 2"/>
          <p:cNvSpPr/>
          <p:nvPr/>
        </p:nvSpPr>
        <p:spPr>
          <a:xfrm>
            <a:off x="2159065" y="5492637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西北高，东南低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8922" y="2643468"/>
            <a:ext cx="4784414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地形以平原、山地为主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南部：华北平原北缘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北部：燕山山脉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西部：太行山脉余脉西山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60183" y="725071"/>
            <a:ext cx="10897121" cy="5657850"/>
            <a:chOff x="609078" y="684431"/>
            <a:chExt cx="10897121" cy="5657850"/>
          </a:xfrm>
        </p:grpSpPr>
        <p:sp>
          <p:nvSpPr>
            <p:cNvPr id="5" name="矩形: 圆角 4"/>
            <p:cNvSpPr/>
            <p:nvPr/>
          </p:nvSpPr>
          <p:spPr>
            <a:xfrm>
              <a:off x="876926" y="684431"/>
              <a:ext cx="10629273" cy="5657850"/>
            </a:xfrm>
            <a:prstGeom prst="roundRect">
              <a:avLst>
                <a:gd name="adj" fmla="val 235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8" y="888456"/>
              <a:ext cx="3092768" cy="115143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828176" y="1332094"/>
            <a:ext cx="19037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｜气候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8" t="5522" r="1983" b="2898"/>
          <a:stretch>
            <a:fillRect/>
          </a:stretch>
        </p:blipFill>
        <p:spPr>
          <a:xfrm>
            <a:off x="1445992" y="2039889"/>
            <a:ext cx="3166879" cy="30280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02422" y="5068188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北京气候资料图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21835" y="2167255"/>
            <a:ext cx="59988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5000"/>
              </a:lnSpc>
              <a:spcBef>
                <a:spcPct val="50000"/>
              </a:spcBef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、气候类型：典型的温带季风气候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l"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2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、气候特征：春季干旱多风，夏季高温多雨，秋季晴爽宜人，冬季寒冷干燥。降水季节分配不均匀，全年大部分降水集中于夏季，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7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、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8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月常有暴雨。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09078" y="684431"/>
            <a:ext cx="10897121" cy="5657850"/>
            <a:chOff x="609078" y="684431"/>
            <a:chExt cx="10897121" cy="5657850"/>
          </a:xfrm>
        </p:grpSpPr>
        <p:sp>
          <p:nvSpPr>
            <p:cNvPr id="5" name="矩形: 圆角 4"/>
            <p:cNvSpPr/>
            <p:nvPr/>
          </p:nvSpPr>
          <p:spPr>
            <a:xfrm>
              <a:off x="876926" y="684431"/>
              <a:ext cx="10629273" cy="5657850"/>
            </a:xfrm>
            <a:prstGeom prst="roundRect">
              <a:avLst>
                <a:gd name="adj" fmla="val 235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8" y="888456"/>
              <a:ext cx="3092768" cy="115143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828176" y="1332094"/>
            <a:ext cx="2716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｜主要河流</a:t>
            </a:r>
          </a:p>
        </p:txBody>
      </p:sp>
      <p:pic>
        <p:nvPicPr>
          <p:cNvPr id="10" name="图片 9" descr="图片包含 文字, 地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01" y="916121"/>
            <a:ext cx="5531273" cy="525744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8870973" y="2864542"/>
            <a:ext cx="1911146" cy="3189566"/>
            <a:chOff x="8870973" y="2864542"/>
            <a:chExt cx="1911146" cy="3189566"/>
          </a:xfrm>
        </p:grpSpPr>
        <p:sp>
          <p:nvSpPr>
            <p:cNvPr id="7" name="任意多边形: 形状 6"/>
            <p:cNvSpPr/>
            <p:nvPr/>
          </p:nvSpPr>
          <p:spPr>
            <a:xfrm>
              <a:off x="8870973" y="2864542"/>
              <a:ext cx="407370" cy="1356432"/>
            </a:xfrm>
            <a:custGeom>
              <a:avLst/>
              <a:gdLst>
                <a:gd name="connsiteX0" fmla="*/ 364034 w 407370"/>
                <a:gd name="connsiteY0" fmla="*/ 0 h 1356432"/>
                <a:gd name="connsiteX1" fmla="*/ 372701 w 407370"/>
                <a:gd name="connsiteY1" fmla="*/ 121342 h 1356432"/>
                <a:gd name="connsiteX2" fmla="*/ 385702 w 407370"/>
                <a:gd name="connsiteY2" fmla="*/ 160345 h 1356432"/>
                <a:gd name="connsiteX3" fmla="*/ 390036 w 407370"/>
                <a:gd name="connsiteY3" fmla="*/ 173346 h 1356432"/>
                <a:gd name="connsiteX4" fmla="*/ 398703 w 407370"/>
                <a:gd name="connsiteY4" fmla="*/ 238351 h 1356432"/>
                <a:gd name="connsiteX5" fmla="*/ 407370 w 407370"/>
                <a:gd name="connsiteY5" fmla="*/ 251352 h 1356432"/>
                <a:gd name="connsiteX6" fmla="*/ 398703 w 407370"/>
                <a:gd name="connsiteY6" fmla="*/ 294688 h 1356432"/>
                <a:gd name="connsiteX7" fmla="*/ 390036 w 407370"/>
                <a:gd name="connsiteY7" fmla="*/ 303356 h 1356432"/>
                <a:gd name="connsiteX8" fmla="*/ 377035 w 407370"/>
                <a:gd name="connsiteY8" fmla="*/ 329358 h 1356432"/>
                <a:gd name="connsiteX9" fmla="*/ 368367 w 407370"/>
                <a:gd name="connsiteY9" fmla="*/ 338025 h 1356432"/>
                <a:gd name="connsiteX10" fmla="*/ 359700 w 407370"/>
                <a:gd name="connsiteY10" fmla="*/ 351026 h 1356432"/>
                <a:gd name="connsiteX11" fmla="*/ 346699 w 407370"/>
                <a:gd name="connsiteY11" fmla="*/ 359693 h 1356432"/>
                <a:gd name="connsiteX12" fmla="*/ 333698 w 407370"/>
                <a:gd name="connsiteY12" fmla="*/ 372694 h 1356432"/>
                <a:gd name="connsiteX13" fmla="*/ 320697 w 407370"/>
                <a:gd name="connsiteY13" fmla="*/ 377028 h 1356432"/>
                <a:gd name="connsiteX14" fmla="*/ 281694 w 407370"/>
                <a:gd name="connsiteY14" fmla="*/ 398696 h 1356432"/>
                <a:gd name="connsiteX15" fmla="*/ 268693 w 407370"/>
                <a:gd name="connsiteY15" fmla="*/ 424698 h 1356432"/>
                <a:gd name="connsiteX16" fmla="*/ 264360 w 407370"/>
                <a:gd name="connsiteY16" fmla="*/ 437699 h 1356432"/>
                <a:gd name="connsiteX17" fmla="*/ 251359 w 407370"/>
                <a:gd name="connsiteY17" fmla="*/ 446366 h 1356432"/>
                <a:gd name="connsiteX18" fmla="*/ 242691 w 407370"/>
                <a:gd name="connsiteY18" fmla="*/ 459367 h 1356432"/>
                <a:gd name="connsiteX19" fmla="*/ 221023 w 407370"/>
                <a:gd name="connsiteY19" fmla="*/ 481035 h 1356432"/>
                <a:gd name="connsiteX20" fmla="*/ 199355 w 407370"/>
                <a:gd name="connsiteY20" fmla="*/ 507037 h 1356432"/>
                <a:gd name="connsiteX21" fmla="*/ 173353 w 407370"/>
                <a:gd name="connsiteY21" fmla="*/ 537373 h 1356432"/>
                <a:gd name="connsiteX22" fmla="*/ 147351 w 407370"/>
                <a:gd name="connsiteY22" fmla="*/ 554707 h 1356432"/>
                <a:gd name="connsiteX23" fmla="*/ 125683 w 407370"/>
                <a:gd name="connsiteY23" fmla="*/ 572042 h 1356432"/>
                <a:gd name="connsiteX24" fmla="*/ 108348 w 407370"/>
                <a:gd name="connsiteY24" fmla="*/ 593710 h 1356432"/>
                <a:gd name="connsiteX25" fmla="*/ 99681 w 407370"/>
                <a:gd name="connsiteY25" fmla="*/ 606711 h 1356432"/>
                <a:gd name="connsiteX26" fmla="*/ 86680 w 407370"/>
                <a:gd name="connsiteY26" fmla="*/ 667382 h 1356432"/>
                <a:gd name="connsiteX27" fmla="*/ 73679 w 407370"/>
                <a:gd name="connsiteY27" fmla="*/ 676049 h 1356432"/>
                <a:gd name="connsiteX28" fmla="*/ 65012 w 407370"/>
                <a:gd name="connsiteY28" fmla="*/ 684717 h 1356432"/>
                <a:gd name="connsiteX29" fmla="*/ 47677 w 407370"/>
                <a:gd name="connsiteY29" fmla="*/ 710719 h 1356432"/>
                <a:gd name="connsiteX30" fmla="*/ 39010 w 407370"/>
                <a:gd name="connsiteY30" fmla="*/ 736721 h 1356432"/>
                <a:gd name="connsiteX31" fmla="*/ 30343 w 407370"/>
                <a:gd name="connsiteY31" fmla="*/ 749722 h 1356432"/>
                <a:gd name="connsiteX32" fmla="*/ 26009 w 407370"/>
                <a:gd name="connsiteY32" fmla="*/ 762722 h 1356432"/>
                <a:gd name="connsiteX33" fmla="*/ 8674 w 407370"/>
                <a:gd name="connsiteY33" fmla="*/ 780057 h 1356432"/>
                <a:gd name="connsiteX34" fmla="*/ 4341 w 407370"/>
                <a:gd name="connsiteY34" fmla="*/ 823394 h 1356432"/>
                <a:gd name="connsiteX35" fmla="*/ 8674 w 407370"/>
                <a:gd name="connsiteY35" fmla="*/ 836394 h 1356432"/>
                <a:gd name="connsiteX36" fmla="*/ 21675 w 407370"/>
                <a:gd name="connsiteY36" fmla="*/ 840728 h 1356432"/>
                <a:gd name="connsiteX37" fmla="*/ 30343 w 407370"/>
                <a:gd name="connsiteY37" fmla="*/ 1048743 h 1356432"/>
                <a:gd name="connsiteX38" fmla="*/ 39010 w 407370"/>
                <a:gd name="connsiteY38" fmla="*/ 1061744 h 1356432"/>
                <a:gd name="connsiteX39" fmla="*/ 73679 w 407370"/>
                <a:gd name="connsiteY39" fmla="*/ 1079079 h 1356432"/>
                <a:gd name="connsiteX40" fmla="*/ 112682 w 407370"/>
                <a:gd name="connsiteY40" fmla="*/ 1092080 h 1356432"/>
                <a:gd name="connsiteX41" fmla="*/ 125683 w 407370"/>
                <a:gd name="connsiteY41" fmla="*/ 1096413 h 1356432"/>
                <a:gd name="connsiteX42" fmla="*/ 138684 w 407370"/>
                <a:gd name="connsiteY42" fmla="*/ 1100747 h 1356432"/>
                <a:gd name="connsiteX43" fmla="*/ 164686 w 407370"/>
                <a:gd name="connsiteY43" fmla="*/ 1105081 h 1356432"/>
                <a:gd name="connsiteX44" fmla="*/ 173353 w 407370"/>
                <a:gd name="connsiteY44" fmla="*/ 1148417 h 1356432"/>
                <a:gd name="connsiteX45" fmla="*/ 164686 w 407370"/>
                <a:gd name="connsiteY45" fmla="*/ 1174419 h 1356432"/>
                <a:gd name="connsiteX46" fmla="*/ 160352 w 407370"/>
                <a:gd name="connsiteY46" fmla="*/ 1187420 h 1356432"/>
                <a:gd name="connsiteX47" fmla="*/ 164686 w 407370"/>
                <a:gd name="connsiteY47" fmla="*/ 1200421 h 1356432"/>
                <a:gd name="connsiteX48" fmla="*/ 190688 w 407370"/>
                <a:gd name="connsiteY48" fmla="*/ 1213422 h 1356432"/>
                <a:gd name="connsiteX49" fmla="*/ 216690 w 407370"/>
                <a:gd name="connsiteY49" fmla="*/ 1226423 h 1356432"/>
                <a:gd name="connsiteX50" fmla="*/ 234024 w 407370"/>
                <a:gd name="connsiteY50" fmla="*/ 1252425 h 1356432"/>
                <a:gd name="connsiteX51" fmla="*/ 242691 w 407370"/>
                <a:gd name="connsiteY51" fmla="*/ 1265426 h 1356432"/>
                <a:gd name="connsiteX52" fmla="*/ 251359 w 407370"/>
                <a:gd name="connsiteY52" fmla="*/ 1291428 h 1356432"/>
                <a:gd name="connsiteX53" fmla="*/ 255692 w 407370"/>
                <a:gd name="connsiteY53" fmla="*/ 1356432 h 13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07370" h="1356432">
                  <a:moveTo>
                    <a:pt x="364034" y="0"/>
                  </a:moveTo>
                  <a:cubicBezTo>
                    <a:pt x="364673" y="12772"/>
                    <a:pt x="366500" y="92405"/>
                    <a:pt x="372701" y="121342"/>
                  </a:cubicBezTo>
                  <a:cubicBezTo>
                    <a:pt x="372703" y="121352"/>
                    <a:pt x="383533" y="153840"/>
                    <a:pt x="385702" y="160345"/>
                  </a:cubicBezTo>
                  <a:lnTo>
                    <a:pt x="390036" y="173346"/>
                  </a:lnTo>
                  <a:cubicBezTo>
                    <a:pt x="391005" y="184973"/>
                    <a:pt x="389851" y="220647"/>
                    <a:pt x="398703" y="238351"/>
                  </a:cubicBezTo>
                  <a:cubicBezTo>
                    <a:pt x="401032" y="243009"/>
                    <a:pt x="404481" y="247018"/>
                    <a:pt x="407370" y="251352"/>
                  </a:cubicBezTo>
                  <a:cubicBezTo>
                    <a:pt x="406619" y="256608"/>
                    <a:pt x="404374" y="285235"/>
                    <a:pt x="398703" y="294688"/>
                  </a:cubicBezTo>
                  <a:cubicBezTo>
                    <a:pt x="396601" y="298192"/>
                    <a:pt x="392925" y="300467"/>
                    <a:pt x="390036" y="303356"/>
                  </a:cubicBezTo>
                  <a:cubicBezTo>
                    <a:pt x="385459" y="317086"/>
                    <a:pt x="386635" y="317359"/>
                    <a:pt x="377035" y="329358"/>
                  </a:cubicBezTo>
                  <a:cubicBezTo>
                    <a:pt x="374483" y="332549"/>
                    <a:pt x="370919" y="334834"/>
                    <a:pt x="368367" y="338025"/>
                  </a:cubicBezTo>
                  <a:cubicBezTo>
                    <a:pt x="365113" y="342092"/>
                    <a:pt x="363383" y="347343"/>
                    <a:pt x="359700" y="351026"/>
                  </a:cubicBezTo>
                  <a:cubicBezTo>
                    <a:pt x="356017" y="354709"/>
                    <a:pt x="350700" y="356359"/>
                    <a:pt x="346699" y="359693"/>
                  </a:cubicBezTo>
                  <a:cubicBezTo>
                    <a:pt x="341991" y="363616"/>
                    <a:pt x="338797" y="369294"/>
                    <a:pt x="333698" y="372694"/>
                  </a:cubicBezTo>
                  <a:cubicBezTo>
                    <a:pt x="329897" y="375228"/>
                    <a:pt x="324690" y="374810"/>
                    <a:pt x="320697" y="377028"/>
                  </a:cubicBezTo>
                  <a:cubicBezTo>
                    <a:pt x="275993" y="401863"/>
                    <a:pt x="311112" y="388889"/>
                    <a:pt x="281694" y="398696"/>
                  </a:cubicBezTo>
                  <a:cubicBezTo>
                    <a:pt x="270803" y="431374"/>
                    <a:pt x="285495" y="391095"/>
                    <a:pt x="268693" y="424698"/>
                  </a:cubicBezTo>
                  <a:cubicBezTo>
                    <a:pt x="266650" y="428784"/>
                    <a:pt x="267214" y="434132"/>
                    <a:pt x="264360" y="437699"/>
                  </a:cubicBezTo>
                  <a:cubicBezTo>
                    <a:pt x="261106" y="441766"/>
                    <a:pt x="255693" y="443477"/>
                    <a:pt x="251359" y="446366"/>
                  </a:cubicBezTo>
                  <a:cubicBezTo>
                    <a:pt x="248470" y="450700"/>
                    <a:pt x="246121" y="455447"/>
                    <a:pt x="242691" y="459367"/>
                  </a:cubicBezTo>
                  <a:cubicBezTo>
                    <a:pt x="235965" y="467054"/>
                    <a:pt x="226689" y="472536"/>
                    <a:pt x="221023" y="481035"/>
                  </a:cubicBezTo>
                  <a:cubicBezTo>
                    <a:pt x="199505" y="513314"/>
                    <a:pt x="227161" y="473669"/>
                    <a:pt x="199355" y="507037"/>
                  </a:cubicBezTo>
                  <a:cubicBezTo>
                    <a:pt x="187102" y="521740"/>
                    <a:pt x="192885" y="524352"/>
                    <a:pt x="173353" y="537373"/>
                  </a:cubicBezTo>
                  <a:cubicBezTo>
                    <a:pt x="164686" y="543151"/>
                    <a:pt x="154716" y="547341"/>
                    <a:pt x="147351" y="554707"/>
                  </a:cubicBezTo>
                  <a:cubicBezTo>
                    <a:pt x="135001" y="567058"/>
                    <a:pt x="142084" y="561109"/>
                    <a:pt x="125683" y="572042"/>
                  </a:cubicBezTo>
                  <a:cubicBezTo>
                    <a:pt x="99007" y="612057"/>
                    <a:pt x="133049" y="562835"/>
                    <a:pt x="108348" y="593710"/>
                  </a:cubicBezTo>
                  <a:cubicBezTo>
                    <a:pt x="105094" y="597777"/>
                    <a:pt x="102570" y="602377"/>
                    <a:pt x="99681" y="606711"/>
                  </a:cubicBezTo>
                  <a:cubicBezTo>
                    <a:pt x="97559" y="630049"/>
                    <a:pt x="103321" y="650741"/>
                    <a:pt x="86680" y="667382"/>
                  </a:cubicBezTo>
                  <a:cubicBezTo>
                    <a:pt x="82997" y="671065"/>
                    <a:pt x="77746" y="672795"/>
                    <a:pt x="73679" y="676049"/>
                  </a:cubicBezTo>
                  <a:cubicBezTo>
                    <a:pt x="70488" y="678601"/>
                    <a:pt x="67464" y="681448"/>
                    <a:pt x="65012" y="684717"/>
                  </a:cubicBezTo>
                  <a:cubicBezTo>
                    <a:pt x="58762" y="693051"/>
                    <a:pt x="47677" y="710719"/>
                    <a:pt x="47677" y="710719"/>
                  </a:cubicBezTo>
                  <a:cubicBezTo>
                    <a:pt x="44788" y="719386"/>
                    <a:pt x="44078" y="729119"/>
                    <a:pt x="39010" y="736721"/>
                  </a:cubicBezTo>
                  <a:cubicBezTo>
                    <a:pt x="36121" y="741055"/>
                    <a:pt x="32672" y="745064"/>
                    <a:pt x="30343" y="749722"/>
                  </a:cubicBezTo>
                  <a:cubicBezTo>
                    <a:pt x="28300" y="753808"/>
                    <a:pt x="28664" y="759005"/>
                    <a:pt x="26009" y="762722"/>
                  </a:cubicBezTo>
                  <a:cubicBezTo>
                    <a:pt x="21259" y="769372"/>
                    <a:pt x="8674" y="780057"/>
                    <a:pt x="8674" y="780057"/>
                  </a:cubicBezTo>
                  <a:cubicBezTo>
                    <a:pt x="-1104" y="809392"/>
                    <a:pt x="-2712" y="798706"/>
                    <a:pt x="4341" y="823394"/>
                  </a:cubicBezTo>
                  <a:cubicBezTo>
                    <a:pt x="5596" y="827786"/>
                    <a:pt x="5444" y="833164"/>
                    <a:pt x="8674" y="836394"/>
                  </a:cubicBezTo>
                  <a:cubicBezTo>
                    <a:pt x="11904" y="839624"/>
                    <a:pt x="17341" y="839283"/>
                    <a:pt x="21675" y="840728"/>
                  </a:cubicBezTo>
                  <a:cubicBezTo>
                    <a:pt x="47267" y="917498"/>
                    <a:pt x="16014" y="819485"/>
                    <a:pt x="30343" y="1048743"/>
                  </a:cubicBezTo>
                  <a:cubicBezTo>
                    <a:pt x="30668" y="1053941"/>
                    <a:pt x="35757" y="1057677"/>
                    <a:pt x="39010" y="1061744"/>
                  </a:cubicBezTo>
                  <a:cubicBezTo>
                    <a:pt x="50012" y="1075498"/>
                    <a:pt x="53023" y="1072194"/>
                    <a:pt x="73679" y="1079079"/>
                  </a:cubicBezTo>
                  <a:lnTo>
                    <a:pt x="112682" y="1092080"/>
                  </a:lnTo>
                  <a:lnTo>
                    <a:pt x="125683" y="1096413"/>
                  </a:lnTo>
                  <a:cubicBezTo>
                    <a:pt x="130017" y="1097858"/>
                    <a:pt x="134178" y="1099996"/>
                    <a:pt x="138684" y="1100747"/>
                  </a:cubicBezTo>
                  <a:lnTo>
                    <a:pt x="164686" y="1105081"/>
                  </a:lnTo>
                  <a:cubicBezTo>
                    <a:pt x="185986" y="1119280"/>
                    <a:pt x="181445" y="1110654"/>
                    <a:pt x="173353" y="1148417"/>
                  </a:cubicBezTo>
                  <a:cubicBezTo>
                    <a:pt x="171439" y="1157350"/>
                    <a:pt x="167575" y="1165752"/>
                    <a:pt x="164686" y="1174419"/>
                  </a:cubicBezTo>
                  <a:lnTo>
                    <a:pt x="160352" y="1187420"/>
                  </a:lnTo>
                  <a:cubicBezTo>
                    <a:pt x="161797" y="1191754"/>
                    <a:pt x="161832" y="1196854"/>
                    <a:pt x="164686" y="1200421"/>
                  </a:cubicBezTo>
                  <a:cubicBezTo>
                    <a:pt x="172965" y="1210769"/>
                    <a:pt x="180221" y="1208189"/>
                    <a:pt x="190688" y="1213422"/>
                  </a:cubicBezTo>
                  <a:cubicBezTo>
                    <a:pt x="224292" y="1230224"/>
                    <a:pt x="184011" y="1215529"/>
                    <a:pt x="216690" y="1226423"/>
                  </a:cubicBezTo>
                  <a:lnTo>
                    <a:pt x="234024" y="1252425"/>
                  </a:lnTo>
                  <a:cubicBezTo>
                    <a:pt x="236913" y="1256759"/>
                    <a:pt x="241044" y="1260485"/>
                    <a:pt x="242691" y="1265426"/>
                  </a:cubicBezTo>
                  <a:lnTo>
                    <a:pt x="251359" y="1291428"/>
                  </a:lnTo>
                  <a:cubicBezTo>
                    <a:pt x="257326" y="1333203"/>
                    <a:pt x="255692" y="1311549"/>
                    <a:pt x="255692" y="1356432"/>
                  </a:cubicBezTo>
                </a:path>
              </a:pathLst>
            </a:custGeom>
            <a:noFill/>
            <a:ln w="38100">
              <a:solidFill>
                <a:schemeClr val="accent1">
                  <a:shade val="50000"/>
                  <a:alpha val="8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109126" y="4216641"/>
              <a:ext cx="1503981" cy="1386768"/>
            </a:xfrm>
            <a:custGeom>
              <a:avLst/>
              <a:gdLst>
                <a:gd name="connsiteX0" fmla="*/ 13206 w 1503981"/>
                <a:gd name="connsiteY0" fmla="*/ 0 h 1386768"/>
                <a:gd name="connsiteX1" fmla="*/ 205 w 1503981"/>
                <a:gd name="connsiteY1" fmla="*/ 186347 h 1386768"/>
                <a:gd name="connsiteX2" fmla="*/ 8872 w 1503981"/>
                <a:gd name="connsiteY2" fmla="*/ 260019 h 1386768"/>
                <a:gd name="connsiteX3" fmla="*/ 13206 w 1503981"/>
                <a:gd name="connsiteY3" fmla="*/ 273020 h 1386768"/>
                <a:gd name="connsiteX4" fmla="*/ 17539 w 1503981"/>
                <a:gd name="connsiteY4" fmla="*/ 290354 h 1386768"/>
                <a:gd name="connsiteX5" fmla="*/ 26207 w 1503981"/>
                <a:gd name="connsiteY5" fmla="*/ 299022 h 1386768"/>
                <a:gd name="connsiteX6" fmla="*/ 34874 w 1503981"/>
                <a:gd name="connsiteY6" fmla="*/ 342358 h 1386768"/>
                <a:gd name="connsiteX7" fmla="*/ 39208 w 1503981"/>
                <a:gd name="connsiteY7" fmla="*/ 355359 h 1386768"/>
                <a:gd name="connsiteX8" fmla="*/ 52209 w 1503981"/>
                <a:gd name="connsiteY8" fmla="*/ 403029 h 1386768"/>
                <a:gd name="connsiteX9" fmla="*/ 60876 w 1503981"/>
                <a:gd name="connsiteY9" fmla="*/ 429031 h 1386768"/>
                <a:gd name="connsiteX10" fmla="*/ 73877 w 1503981"/>
                <a:gd name="connsiteY10" fmla="*/ 442032 h 1386768"/>
                <a:gd name="connsiteX11" fmla="*/ 99879 w 1503981"/>
                <a:gd name="connsiteY11" fmla="*/ 450699 h 1386768"/>
                <a:gd name="connsiteX12" fmla="*/ 138882 w 1503981"/>
                <a:gd name="connsiteY12" fmla="*/ 485368 h 1386768"/>
                <a:gd name="connsiteX13" fmla="*/ 147549 w 1503981"/>
                <a:gd name="connsiteY13" fmla="*/ 494036 h 1386768"/>
                <a:gd name="connsiteX14" fmla="*/ 160550 w 1503981"/>
                <a:gd name="connsiteY14" fmla="*/ 498369 h 1386768"/>
                <a:gd name="connsiteX15" fmla="*/ 169217 w 1503981"/>
                <a:gd name="connsiteY15" fmla="*/ 507037 h 1386768"/>
                <a:gd name="connsiteX16" fmla="*/ 195219 w 1503981"/>
                <a:gd name="connsiteY16" fmla="*/ 524371 h 1386768"/>
                <a:gd name="connsiteX17" fmla="*/ 212554 w 1503981"/>
                <a:gd name="connsiteY17" fmla="*/ 541706 h 1386768"/>
                <a:gd name="connsiteX18" fmla="*/ 242889 w 1503981"/>
                <a:gd name="connsiteY18" fmla="*/ 546040 h 1386768"/>
                <a:gd name="connsiteX19" fmla="*/ 290559 w 1503981"/>
                <a:gd name="connsiteY19" fmla="*/ 541706 h 1386768"/>
                <a:gd name="connsiteX20" fmla="*/ 303560 w 1503981"/>
                <a:gd name="connsiteY20" fmla="*/ 537372 h 1386768"/>
                <a:gd name="connsiteX21" fmla="*/ 320895 w 1503981"/>
                <a:gd name="connsiteY21" fmla="*/ 511370 h 1386768"/>
                <a:gd name="connsiteX22" fmla="*/ 342563 w 1503981"/>
                <a:gd name="connsiteY22" fmla="*/ 528705 h 1386768"/>
                <a:gd name="connsiteX23" fmla="*/ 355564 w 1503981"/>
                <a:gd name="connsiteY23" fmla="*/ 537372 h 1386768"/>
                <a:gd name="connsiteX24" fmla="*/ 372899 w 1503981"/>
                <a:gd name="connsiteY24" fmla="*/ 554707 h 1386768"/>
                <a:gd name="connsiteX25" fmla="*/ 394567 w 1503981"/>
                <a:gd name="connsiteY25" fmla="*/ 580709 h 1386768"/>
                <a:gd name="connsiteX26" fmla="*/ 398901 w 1503981"/>
                <a:gd name="connsiteY26" fmla="*/ 593710 h 1386768"/>
                <a:gd name="connsiteX27" fmla="*/ 407568 w 1503981"/>
                <a:gd name="connsiteY27" fmla="*/ 637046 h 1386768"/>
                <a:gd name="connsiteX28" fmla="*/ 416235 w 1503981"/>
                <a:gd name="connsiteY28" fmla="*/ 663048 h 1386768"/>
                <a:gd name="connsiteX29" fmla="*/ 446571 w 1503981"/>
                <a:gd name="connsiteY29" fmla="*/ 693384 h 1386768"/>
                <a:gd name="connsiteX30" fmla="*/ 455238 w 1503981"/>
                <a:gd name="connsiteY30" fmla="*/ 706385 h 1386768"/>
                <a:gd name="connsiteX31" fmla="*/ 485574 w 1503981"/>
                <a:gd name="connsiteY31" fmla="*/ 723719 h 1386768"/>
                <a:gd name="connsiteX32" fmla="*/ 511575 w 1503981"/>
                <a:gd name="connsiteY32" fmla="*/ 732386 h 1386768"/>
                <a:gd name="connsiteX33" fmla="*/ 524576 w 1503981"/>
                <a:gd name="connsiteY33" fmla="*/ 736720 h 1386768"/>
                <a:gd name="connsiteX34" fmla="*/ 537577 w 1503981"/>
                <a:gd name="connsiteY34" fmla="*/ 741054 h 1386768"/>
                <a:gd name="connsiteX35" fmla="*/ 554912 w 1503981"/>
                <a:gd name="connsiteY35" fmla="*/ 745387 h 1386768"/>
                <a:gd name="connsiteX36" fmla="*/ 593915 w 1503981"/>
                <a:gd name="connsiteY36" fmla="*/ 758388 h 1386768"/>
                <a:gd name="connsiteX37" fmla="*/ 606916 w 1503981"/>
                <a:gd name="connsiteY37" fmla="*/ 762722 h 1386768"/>
                <a:gd name="connsiteX38" fmla="*/ 619917 w 1503981"/>
                <a:gd name="connsiteY38" fmla="*/ 771389 h 1386768"/>
                <a:gd name="connsiteX39" fmla="*/ 645919 w 1503981"/>
                <a:gd name="connsiteY39" fmla="*/ 780057 h 1386768"/>
                <a:gd name="connsiteX40" fmla="*/ 671920 w 1503981"/>
                <a:gd name="connsiteY40" fmla="*/ 797391 h 1386768"/>
                <a:gd name="connsiteX41" fmla="*/ 715257 w 1503981"/>
                <a:gd name="connsiteY41" fmla="*/ 814726 h 1386768"/>
                <a:gd name="connsiteX42" fmla="*/ 732592 w 1503981"/>
                <a:gd name="connsiteY42" fmla="*/ 836394 h 1386768"/>
                <a:gd name="connsiteX43" fmla="*/ 745592 w 1503981"/>
                <a:gd name="connsiteY43" fmla="*/ 845061 h 1386768"/>
                <a:gd name="connsiteX44" fmla="*/ 767261 w 1503981"/>
                <a:gd name="connsiteY44" fmla="*/ 858062 h 1386768"/>
                <a:gd name="connsiteX45" fmla="*/ 780262 w 1503981"/>
                <a:gd name="connsiteY45" fmla="*/ 866730 h 1386768"/>
                <a:gd name="connsiteX46" fmla="*/ 823598 w 1503981"/>
                <a:gd name="connsiteY46" fmla="*/ 879731 h 1386768"/>
                <a:gd name="connsiteX47" fmla="*/ 853934 w 1503981"/>
                <a:gd name="connsiteY47" fmla="*/ 888398 h 1386768"/>
                <a:gd name="connsiteX48" fmla="*/ 940607 w 1503981"/>
                <a:gd name="connsiteY48" fmla="*/ 897065 h 1386768"/>
                <a:gd name="connsiteX49" fmla="*/ 979610 w 1503981"/>
                <a:gd name="connsiteY49" fmla="*/ 901399 h 1386768"/>
                <a:gd name="connsiteX50" fmla="*/ 1005611 w 1503981"/>
                <a:gd name="connsiteY50" fmla="*/ 914400 h 1386768"/>
                <a:gd name="connsiteX51" fmla="*/ 1018612 w 1503981"/>
                <a:gd name="connsiteY51" fmla="*/ 918733 h 1386768"/>
                <a:gd name="connsiteX52" fmla="*/ 1040281 w 1503981"/>
                <a:gd name="connsiteY52" fmla="*/ 931734 h 1386768"/>
                <a:gd name="connsiteX53" fmla="*/ 1048948 w 1503981"/>
                <a:gd name="connsiteY53" fmla="*/ 940402 h 1386768"/>
                <a:gd name="connsiteX54" fmla="*/ 1066283 w 1503981"/>
                <a:gd name="connsiteY54" fmla="*/ 944735 h 1386768"/>
                <a:gd name="connsiteX55" fmla="*/ 1079283 w 1503981"/>
                <a:gd name="connsiteY55" fmla="*/ 949069 h 1386768"/>
                <a:gd name="connsiteX56" fmla="*/ 1100952 w 1503981"/>
                <a:gd name="connsiteY56" fmla="*/ 966404 h 1386768"/>
                <a:gd name="connsiteX57" fmla="*/ 1113953 w 1503981"/>
                <a:gd name="connsiteY57" fmla="*/ 970737 h 1386768"/>
                <a:gd name="connsiteX58" fmla="*/ 1135621 w 1503981"/>
                <a:gd name="connsiteY58" fmla="*/ 988072 h 1386768"/>
                <a:gd name="connsiteX59" fmla="*/ 1152956 w 1503981"/>
                <a:gd name="connsiteY59" fmla="*/ 1014074 h 1386768"/>
                <a:gd name="connsiteX60" fmla="*/ 1161623 w 1503981"/>
                <a:gd name="connsiteY60" fmla="*/ 1044409 h 1386768"/>
                <a:gd name="connsiteX61" fmla="*/ 1200626 w 1503981"/>
                <a:gd name="connsiteY61" fmla="*/ 1074745 h 1386768"/>
                <a:gd name="connsiteX62" fmla="*/ 1217960 w 1503981"/>
                <a:gd name="connsiteY62" fmla="*/ 1079078 h 1386768"/>
                <a:gd name="connsiteX63" fmla="*/ 1226628 w 1503981"/>
                <a:gd name="connsiteY63" fmla="*/ 1087746 h 1386768"/>
                <a:gd name="connsiteX64" fmla="*/ 1261297 w 1503981"/>
                <a:gd name="connsiteY64" fmla="*/ 1096413 h 1386768"/>
                <a:gd name="connsiteX65" fmla="*/ 1274298 w 1503981"/>
                <a:gd name="connsiteY65" fmla="*/ 1100747 h 1386768"/>
                <a:gd name="connsiteX66" fmla="*/ 1291632 w 1503981"/>
                <a:gd name="connsiteY66" fmla="*/ 1109414 h 1386768"/>
                <a:gd name="connsiteX67" fmla="*/ 1313301 w 1503981"/>
                <a:gd name="connsiteY67" fmla="*/ 1113748 h 1386768"/>
                <a:gd name="connsiteX68" fmla="*/ 1334969 w 1503981"/>
                <a:gd name="connsiteY68" fmla="*/ 1131082 h 1386768"/>
                <a:gd name="connsiteX69" fmla="*/ 1343636 w 1503981"/>
                <a:gd name="connsiteY69" fmla="*/ 1144083 h 1386768"/>
                <a:gd name="connsiteX70" fmla="*/ 1369638 w 1503981"/>
                <a:gd name="connsiteY70" fmla="*/ 1165751 h 1386768"/>
                <a:gd name="connsiteX71" fmla="*/ 1382639 w 1503981"/>
                <a:gd name="connsiteY71" fmla="*/ 1187420 h 1386768"/>
                <a:gd name="connsiteX72" fmla="*/ 1399974 w 1503981"/>
                <a:gd name="connsiteY72" fmla="*/ 1213422 h 1386768"/>
                <a:gd name="connsiteX73" fmla="*/ 1417308 w 1503981"/>
                <a:gd name="connsiteY73" fmla="*/ 1248091 h 1386768"/>
                <a:gd name="connsiteX74" fmla="*/ 1421642 w 1503981"/>
                <a:gd name="connsiteY74" fmla="*/ 1261092 h 1386768"/>
                <a:gd name="connsiteX75" fmla="*/ 1438976 w 1503981"/>
                <a:gd name="connsiteY75" fmla="*/ 1287094 h 1386768"/>
                <a:gd name="connsiteX76" fmla="*/ 1443310 w 1503981"/>
                <a:gd name="connsiteY76" fmla="*/ 1300095 h 1386768"/>
                <a:gd name="connsiteX77" fmla="*/ 1460645 w 1503981"/>
                <a:gd name="connsiteY77" fmla="*/ 1321763 h 1386768"/>
                <a:gd name="connsiteX78" fmla="*/ 1482313 w 1503981"/>
                <a:gd name="connsiteY78" fmla="*/ 1360766 h 1386768"/>
                <a:gd name="connsiteX79" fmla="*/ 1495314 w 1503981"/>
                <a:gd name="connsiteY79" fmla="*/ 1373767 h 1386768"/>
                <a:gd name="connsiteX80" fmla="*/ 1503981 w 1503981"/>
                <a:gd name="connsiteY80" fmla="*/ 1386768 h 138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503981" h="1386768">
                  <a:moveTo>
                    <a:pt x="13206" y="0"/>
                  </a:moveTo>
                  <a:cubicBezTo>
                    <a:pt x="8872" y="62116"/>
                    <a:pt x="2428" y="124120"/>
                    <a:pt x="205" y="186347"/>
                  </a:cubicBezTo>
                  <a:cubicBezTo>
                    <a:pt x="-793" y="214291"/>
                    <a:pt x="1800" y="235269"/>
                    <a:pt x="8872" y="260019"/>
                  </a:cubicBezTo>
                  <a:cubicBezTo>
                    <a:pt x="10127" y="264411"/>
                    <a:pt x="11951" y="268628"/>
                    <a:pt x="13206" y="273020"/>
                  </a:cubicBezTo>
                  <a:cubicBezTo>
                    <a:pt x="14842" y="278747"/>
                    <a:pt x="14875" y="285027"/>
                    <a:pt x="17539" y="290354"/>
                  </a:cubicBezTo>
                  <a:cubicBezTo>
                    <a:pt x="19366" y="294009"/>
                    <a:pt x="23318" y="296133"/>
                    <a:pt x="26207" y="299022"/>
                  </a:cubicBezTo>
                  <a:cubicBezTo>
                    <a:pt x="35998" y="328398"/>
                    <a:pt x="24912" y="292553"/>
                    <a:pt x="34874" y="342358"/>
                  </a:cubicBezTo>
                  <a:cubicBezTo>
                    <a:pt x="35770" y="346837"/>
                    <a:pt x="38100" y="350927"/>
                    <a:pt x="39208" y="355359"/>
                  </a:cubicBezTo>
                  <a:cubicBezTo>
                    <a:pt x="51462" y="404376"/>
                    <a:pt x="33609" y="347228"/>
                    <a:pt x="52209" y="403029"/>
                  </a:cubicBezTo>
                  <a:lnTo>
                    <a:pt x="60876" y="429031"/>
                  </a:lnTo>
                  <a:cubicBezTo>
                    <a:pt x="65210" y="433365"/>
                    <a:pt x="68520" y="439056"/>
                    <a:pt x="73877" y="442032"/>
                  </a:cubicBezTo>
                  <a:cubicBezTo>
                    <a:pt x="81863" y="446469"/>
                    <a:pt x="99879" y="450699"/>
                    <a:pt x="99879" y="450699"/>
                  </a:cubicBezTo>
                  <a:cubicBezTo>
                    <a:pt x="123077" y="466165"/>
                    <a:pt x="109200" y="455686"/>
                    <a:pt x="138882" y="485368"/>
                  </a:cubicBezTo>
                  <a:cubicBezTo>
                    <a:pt x="141771" y="488257"/>
                    <a:pt x="143673" y="492744"/>
                    <a:pt x="147549" y="494036"/>
                  </a:cubicBezTo>
                  <a:lnTo>
                    <a:pt x="160550" y="498369"/>
                  </a:lnTo>
                  <a:cubicBezTo>
                    <a:pt x="163439" y="501258"/>
                    <a:pt x="165948" y="504585"/>
                    <a:pt x="169217" y="507037"/>
                  </a:cubicBezTo>
                  <a:cubicBezTo>
                    <a:pt x="177550" y="513287"/>
                    <a:pt x="187853" y="517005"/>
                    <a:pt x="195219" y="524371"/>
                  </a:cubicBezTo>
                  <a:cubicBezTo>
                    <a:pt x="200997" y="530149"/>
                    <a:pt x="204464" y="540550"/>
                    <a:pt x="212554" y="541706"/>
                  </a:cubicBezTo>
                  <a:lnTo>
                    <a:pt x="242889" y="546040"/>
                  </a:lnTo>
                  <a:cubicBezTo>
                    <a:pt x="258779" y="544595"/>
                    <a:pt x="274764" y="543963"/>
                    <a:pt x="290559" y="541706"/>
                  </a:cubicBezTo>
                  <a:cubicBezTo>
                    <a:pt x="295081" y="541060"/>
                    <a:pt x="300330" y="540602"/>
                    <a:pt x="303560" y="537372"/>
                  </a:cubicBezTo>
                  <a:cubicBezTo>
                    <a:pt x="310926" y="530006"/>
                    <a:pt x="320895" y="511370"/>
                    <a:pt x="320895" y="511370"/>
                  </a:cubicBezTo>
                  <a:cubicBezTo>
                    <a:pt x="346206" y="519808"/>
                    <a:pt x="322960" y="509102"/>
                    <a:pt x="342563" y="528705"/>
                  </a:cubicBezTo>
                  <a:cubicBezTo>
                    <a:pt x="346246" y="532388"/>
                    <a:pt x="351610" y="533982"/>
                    <a:pt x="355564" y="537372"/>
                  </a:cubicBezTo>
                  <a:cubicBezTo>
                    <a:pt x="361769" y="542690"/>
                    <a:pt x="367121" y="548929"/>
                    <a:pt x="372899" y="554707"/>
                  </a:cubicBezTo>
                  <a:cubicBezTo>
                    <a:pt x="382484" y="564292"/>
                    <a:pt x="388533" y="568641"/>
                    <a:pt x="394567" y="580709"/>
                  </a:cubicBezTo>
                  <a:cubicBezTo>
                    <a:pt x="396610" y="584795"/>
                    <a:pt x="397874" y="589259"/>
                    <a:pt x="398901" y="593710"/>
                  </a:cubicBezTo>
                  <a:cubicBezTo>
                    <a:pt x="402214" y="608064"/>
                    <a:pt x="402910" y="623071"/>
                    <a:pt x="407568" y="637046"/>
                  </a:cubicBezTo>
                  <a:cubicBezTo>
                    <a:pt x="410457" y="645713"/>
                    <a:pt x="409775" y="656588"/>
                    <a:pt x="416235" y="663048"/>
                  </a:cubicBezTo>
                  <a:cubicBezTo>
                    <a:pt x="426347" y="673160"/>
                    <a:pt x="438639" y="681485"/>
                    <a:pt x="446571" y="693384"/>
                  </a:cubicBezTo>
                  <a:cubicBezTo>
                    <a:pt x="449460" y="697718"/>
                    <a:pt x="451555" y="702702"/>
                    <a:pt x="455238" y="706385"/>
                  </a:cubicBezTo>
                  <a:cubicBezTo>
                    <a:pt x="460450" y="711597"/>
                    <a:pt x="479909" y="721453"/>
                    <a:pt x="485574" y="723719"/>
                  </a:cubicBezTo>
                  <a:cubicBezTo>
                    <a:pt x="494056" y="727112"/>
                    <a:pt x="502908" y="729497"/>
                    <a:pt x="511575" y="732386"/>
                  </a:cubicBezTo>
                  <a:lnTo>
                    <a:pt x="524576" y="736720"/>
                  </a:lnTo>
                  <a:cubicBezTo>
                    <a:pt x="528910" y="738165"/>
                    <a:pt x="533145" y="739946"/>
                    <a:pt x="537577" y="741054"/>
                  </a:cubicBezTo>
                  <a:cubicBezTo>
                    <a:pt x="543355" y="742498"/>
                    <a:pt x="549207" y="743676"/>
                    <a:pt x="554912" y="745387"/>
                  </a:cubicBezTo>
                  <a:cubicBezTo>
                    <a:pt x="568038" y="749325"/>
                    <a:pt x="580914" y="754054"/>
                    <a:pt x="593915" y="758388"/>
                  </a:cubicBezTo>
                  <a:cubicBezTo>
                    <a:pt x="598249" y="759833"/>
                    <a:pt x="603115" y="760188"/>
                    <a:pt x="606916" y="762722"/>
                  </a:cubicBezTo>
                  <a:cubicBezTo>
                    <a:pt x="611250" y="765611"/>
                    <a:pt x="615158" y="769274"/>
                    <a:pt x="619917" y="771389"/>
                  </a:cubicBezTo>
                  <a:cubicBezTo>
                    <a:pt x="628266" y="775100"/>
                    <a:pt x="638317" y="774989"/>
                    <a:pt x="645919" y="780057"/>
                  </a:cubicBezTo>
                  <a:cubicBezTo>
                    <a:pt x="654586" y="785835"/>
                    <a:pt x="662038" y="794097"/>
                    <a:pt x="671920" y="797391"/>
                  </a:cubicBezTo>
                  <a:cubicBezTo>
                    <a:pt x="704051" y="808102"/>
                    <a:pt x="689750" y="801973"/>
                    <a:pt x="715257" y="814726"/>
                  </a:cubicBezTo>
                  <a:cubicBezTo>
                    <a:pt x="721695" y="824383"/>
                    <a:pt x="723768" y="829335"/>
                    <a:pt x="732592" y="836394"/>
                  </a:cubicBezTo>
                  <a:cubicBezTo>
                    <a:pt x="736659" y="839647"/>
                    <a:pt x="741525" y="841807"/>
                    <a:pt x="745592" y="845061"/>
                  </a:cubicBezTo>
                  <a:cubicBezTo>
                    <a:pt x="762588" y="858658"/>
                    <a:pt x="744685" y="850538"/>
                    <a:pt x="767261" y="858062"/>
                  </a:cubicBezTo>
                  <a:cubicBezTo>
                    <a:pt x="771595" y="860951"/>
                    <a:pt x="775502" y="864615"/>
                    <a:pt x="780262" y="866730"/>
                  </a:cubicBezTo>
                  <a:cubicBezTo>
                    <a:pt x="798788" y="874964"/>
                    <a:pt x="805958" y="874691"/>
                    <a:pt x="823598" y="879731"/>
                  </a:cubicBezTo>
                  <a:cubicBezTo>
                    <a:pt x="834785" y="882927"/>
                    <a:pt x="841900" y="886894"/>
                    <a:pt x="853934" y="888398"/>
                  </a:cubicBezTo>
                  <a:cubicBezTo>
                    <a:pt x="882745" y="891999"/>
                    <a:pt x="911750" y="893858"/>
                    <a:pt x="940607" y="897065"/>
                  </a:cubicBezTo>
                  <a:lnTo>
                    <a:pt x="979610" y="901399"/>
                  </a:lnTo>
                  <a:cubicBezTo>
                    <a:pt x="1012288" y="912291"/>
                    <a:pt x="972005" y="897597"/>
                    <a:pt x="1005611" y="914400"/>
                  </a:cubicBezTo>
                  <a:cubicBezTo>
                    <a:pt x="1009697" y="916443"/>
                    <a:pt x="1014278" y="917289"/>
                    <a:pt x="1018612" y="918733"/>
                  </a:cubicBezTo>
                  <a:cubicBezTo>
                    <a:pt x="1040577" y="940698"/>
                    <a:pt x="1012149" y="914855"/>
                    <a:pt x="1040281" y="931734"/>
                  </a:cubicBezTo>
                  <a:cubicBezTo>
                    <a:pt x="1043785" y="933836"/>
                    <a:pt x="1045293" y="938575"/>
                    <a:pt x="1048948" y="940402"/>
                  </a:cubicBezTo>
                  <a:cubicBezTo>
                    <a:pt x="1054275" y="943066"/>
                    <a:pt x="1060556" y="943099"/>
                    <a:pt x="1066283" y="944735"/>
                  </a:cubicBezTo>
                  <a:cubicBezTo>
                    <a:pt x="1070675" y="945990"/>
                    <a:pt x="1074950" y="947624"/>
                    <a:pt x="1079283" y="949069"/>
                  </a:cubicBezTo>
                  <a:cubicBezTo>
                    <a:pt x="1087343" y="957128"/>
                    <a:pt x="1090021" y="960939"/>
                    <a:pt x="1100952" y="966404"/>
                  </a:cubicBezTo>
                  <a:cubicBezTo>
                    <a:pt x="1105038" y="968447"/>
                    <a:pt x="1109619" y="969293"/>
                    <a:pt x="1113953" y="970737"/>
                  </a:cubicBezTo>
                  <a:cubicBezTo>
                    <a:pt x="1122485" y="976425"/>
                    <a:pt x="1129444" y="979836"/>
                    <a:pt x="1135621" y="988072"/>
                  </a:cubicBezTo>
                  <a:cubicBezTo>
                    <a:pt x="1141871" y="996406"/>
                    <a:pt x="1152956" y="1014074"/>
                    <a:pt x="1152956" y="1014074"/>
                  </a:cubicBezTo>
                  <a:cubicBezTo>
                    <a:pt x="1153332" y="1015578"/>
                    <a:pt x="1159290" y="1041299"/>
                    <a:pt x="1161623" y="1044409"/>
                  </a:cubicBezTo>
                  <a:cubicBezTo>
                    <a:pt x="1173274" y="1059943"/>
                    <a:pt x="1183380" y="1068278"/>
                    <a:pt x="1200626" y="1074745"/>
                  </a:cubicBezTo>
                  <a:cubicBezTo>
                    <a:pt x="1206203" y="1076836"/>
                    <a:pt x="1212182" y="1077634"/>
                    <a:pt x="1217960" y="1079078"/>
                  </a:cubicBezTo>
                  <a:cubicBezTo>
                    <a:pt x="1220849" y="1081967"/>
                    <a:pt x="1222834" y="1086228"/>
                    <a:pt x="1226628" y="1087746"/>
                  </a:cubicBezTo>
                  <a:cubicBezTo>
                    <a:pt x="1237688" y="1092170"/>
                    <a:pt x="1249996" y="1092646"/>
                    <a:pt x="1261297" y="1096413"/>
                  </a:cubicBezTo>
                  <a:cubicBezTo>
                    <a:pt x="1265631" y="1097858"/>
                    <a:pt x="1270099" y="1098947"/>
                    <a:pt x="1274298" y="1100747"/>
                  </a:cubicBezTo>
                  <a:cubicBezTo>
                    <a:pt x="1280236" y="1103292"/>
                    <a:pt x="1285504" y="1107371"/>
                    <a:pt x="1291632" y="1109414"/>
                  </a:cubicBezTo>
                  <a:cubicBezTo>
                    <a:pt x="1298620" y="1111743"/>
                    <a:pt x="1306078" y="1112303"/>
                    <a:pt x="1313301" y="1113748"/>
                  </a:cubicBezTo>
                  <a:cubicBezTo>
                    <a:pt x="1322951" y="1120182"/>
                    <a:pt x="1327914" y="1122263"/>
                    <a:pt x="1334969" y="1131082"/>
                  </a:cubicBezTo>
                  <a:cubicBezTo>
                    <a:pt x="1338223" y="1135149"/>
                    <a:pt x="1340302" y="1140082"/>
                    <a:pt x="1343636" y="1144083"/>
                  </a:cubicBezTo>
                  <a:cubicBezTo>
                    <a:pt x="1354063" y="1156596"/>
                    <a:pt x="1356854" y="1157229"/>
                    <a:pt x="1369638" y="1165751"/>
                  </a:cubicBezTo>
                  <a:cubicBezTo>
                    <a:pt x="1377924" y="1190607"/>
                    <a:pt x="1368363" y="1168385"/>
                    <a:pt x="1382639" y="1187420"/>
                  </a:cubicBezTo>
                  <a:cubicBezTo>
                    <a:pt x="1388889" y="1195754"/>
                    <a:pt x="1399974" y="1213422"/>
                    <a:pt x="1399974" y="1213422"/>
                  </a:cubicBezTo>
                  <a:cubicBezTo>
                    <a:pt x="1409933" y="1243299"/>
                    <a:pt x="1402181" y="1232963"/>
                    <a:pt x="1417308" y="1248091"/>
                  </a:cubicBezTo>
                  <a:cubicBezTo>
                    <a:pt x="1418753" y="1252425"/>
                    <a:pt x="1419424" y="1257099"/>
                    <a:pt x="1421642" y="1261092"/>
                  </a:cubicBezTo>
                  <a:cubicBezTo>
                    <a:pt x="1426701" y="1270198"/>
                    <a:pt x="1435682" y="1277212"/>
                    <a:pt x="1438976" y="1287094"/>
                  </a:cubicBezTo>
                  <a:cubicBezTo>
                    <a:pt x="1440421" y="1291428"/>
                    <a:pt x="1441267" y="1296009"/>
                    <a:pt x="1443310" y="1300095"/>
                  </a:cubicBezTo>
                  <a:cubicBezTo>
                    <a:pt x="1448777" y="1311028"/>
                    <a:pt x="1452584" y="1313702"/>
                    <a:pt x="1460645" y="1321763"/>
                  </a:cubicBezTo>
                  <a:cubicBezTo>
                    <a:pt x="1466094" y="1338113"/>
                    <a:pt x="1467410" y="1345863"/>
                    <a:pt x="1482313" y="1360766"/>
                  </a:cubicBezTo>
                  <a:cubicBezTo>
                    <a:pt x="1486647" y="1365100"/>
                    <a:pt x="1491391" y="1369059"/>
                    <a:pt x="1495314" y="1373767"/>
                  </a:cubicBezTo>
                  <a:cubicBezTo>
                    <a:pt x="1498648" y="1377768"/>
                    <a:pt x="1503981" y="1386768"/>
                    <a:pt x="1503981" y="1386768"/>
                  </a:cubicBezTo>
                </a:path>
              </a:pathLst>
            </a:custGeom>
            <a:noFill/>
            <a:ln w="38100">
              <a:solidFill>
                <a:schemeClr val="accent1">
                  <a:shade val="50000"/>
                  <a:alpha val="8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0591439" y="5599075"/>
              <a:ext cx="190680" cy="455033"/>
            </a:xfrm>
            <a:custGeom>
              <a:avLst/>
              <a:gdLst>
                <a:gd name="connsiteX0" fmla="*/ 0 w 190680"/>
                <a:gd name="connsiteY0" fmla="*/ 0 h 455033"/>
                <a:gd name="connsiteX1" fmla="*/ 112675 w 190680"/>
                <a:gd name="connsiteY1" fmla="*/ 186347 h 455033"/>
                <a:gd name="connsiteX2" fmla="*/ 117008 w 190680"/>
                <a:gd name="connsiteY2" fmla="*/ 203681 h 455033"/>
                <a:gd name="connsiteX3" fmla="*/ 125676 w 190680"/>
                <a:gd name="connsiteY3" fmla="*/ 242684 h 455033"/>
                <a:gd name="connsiteX4" fmla="*/ 130009 w 190680"/>
                <a:gd name="connsiteY4" fmla="*/ 255685 h 455033"/>
                <a:gd name="connsiteX5" fmla="*/ 147344 w 190680"/>
                <a:gd name="connsiteY5" fmla="*/ 303355 h 455033"/>
                <a:gd name="connsiteX6" fmla="*/ 156011 w 190680"/>
                <a:gd name="connsiteY6" fmla="*/ 333691 h 455033"/>
                <a:gd name="connsiteX7" fmla="*/ 164679 w 190680"/>
                <a:gd name="connsiteY7" fmla="*/ 342358 h 455033"/>
                <a:gd name="connsiteX8" fmla="*/ 173346 w 190680"/>
                <a:gd name="connsiteY8" fmla="*/ 372694 h 455033"/>
                <a:gd name="connsiteX9" fmla="*/ 177679 w 190680"/>
                <a:gd name="connsiteY9" fmla="*/ 394362 h 455033"/>
                <a:gd name="connsiteX10" fmla="*/ 186347 w 190680"/>
                <a:gd name="connsiteY10" fmla="*/ 420364 h 455033"/>
                <a:gd name="connsiteX11" fmla="*/ 190680 w 190680"/>
                <a:gd name="connsiteY11" fmla="*/ 433365 h 455033"/>
                <a:gd name="connsiteX12" fmla="*/ 190680 w 190680"/>
                <a:gd name="connsiteY12" fmla="*/ 455033 h 45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680" h="455033">
                  <a:moveTo>
                    <a:pt x="0" y="0"/>
                  </a:moveTo>
                  <a:cubicBezTo>
                    <a:pt x="37558" y="62116"/>
                    <a:pt x="76517" y="123406"/>
                    <a:pt x="112675" y="186347"/>
                  </a:cubicBezTo>
                  <a:cubicBezTo>
                    <a:pt x="115642" y="191511"/>
                    <a:pt x="115372" y="197954"/>
                    <a:pt x="117008" y="203681"/>
                  </a:cubicBezTo>
                  <a:cubicBezTo>
                    <a:pt x="131642" y="254902"/>
                    <a:pt x="106123" y="154694"/>
                    <a:pt x="125676" y="242684"/>
                  </a:cubicBezTo>
                  <a:cubicBezTo>
                    <a:pt x="126667" y="247143"/>
                    <a:pt x="128807" y="251278"/>
                    <a:pt x="130009" y="255685"/>
                  </a:cubicBezTo>
                  <a:cubicBezTo>
                    <a:pt x="141467" y="297697"/>
                    <a:pt x="131402" y="279441"/>
                    <a:pt x="147344" y="303355"/>
                  </a:cubicBezTo>
                  <a:cubicBezTo>
                    <a:pt x="148152" y="306588"/>
                    <a:pt x="153349" y="329254"/>
                    <a:pt x="156011" y="333691"/>
                  </a:cubicBezTo>
                  <a:cubicBezTo>
                    <a:pt x="158113" y="337195"/>
                    <a:pt x="161790" y="339469"/>
                    <a:pt x="164679" y="342358"/>
                  </a:cubicBezTo>
                  <a:cubicBezTo>
                    <a:pt x="169503" y="356831"/>
                    <a:pt x="169720" y="356376"/>
                    <a:pt x="173346" y="372694"/>
                  </a:cubicBezTo>
                  <a:cubicBezTo>
                    <a:pt x="174944" y="379884"/>
                    <a:pt x="175741" y="387256"/>
                    <a:pt x="177679" y="394362"/>
                  </a:cubicBezTo>
                  <a:cubicBezTo>
                    <a:pt x="180083" y="403176"/>
                    <a:pt x="183458" y="411697"/>
                    <a:pt x="186347" y="420364"/>
                  </a:cubicBezTo>
                  <a:cubicBezTo>
                    <a:pt x="187792" y="424698"/>
                    <a:pt x="190680" y="428797"/>
                    <a:pt x="190680" y="433365"/>
                  </a:cubicBezTo>
                  <a:lnTo>
                    <a:pt x="190680" y="455033"/>
                  </a:lnTo>
                </a:path>
              </a:pathLst>
            </a:custGeom>
            <a:noFill/>
            <a:ln w="38100">
              <a:solidFill>
                <a:schemeClr val="accent1">
                  <a:shade val="50000"/>
                  <a:alpha val="8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: 形状 14"/>
          <p:cNvSpPr/>
          <p:nvPr/>
        </p:nvSpPr>
        <p:spPr>
          <a:xfrm>
            <a:off x="8896574" y="4561242"/>
            <a:ext cx="909021" cy="1489934"/>
          </a:xfrm>
          <a:custGeom>
            <a:avLst/>
            <a:gdLst>
              <a:gd name="connsiteX0" fmla="*/ 0 w 909021"/>
              <a:gd name="connsiteY0" fmla="*/ 0 h 1489934"/>
              <a:gd name="connsiteX1" fmla="*/ 59167 w 909021"/>
              <a:gd name="connsiteY1" fmla="*/ 5379 h 1489934"/>
              <a:gd name="connsiteX2" fmla="*/ 75304 w 909021"/>
              <a:gd name="connsiteY2" fmla="*/ 16137 h 1489934"/>
              <a:gd name="connsiteX3" fmla="*/ 91440 w 909021"/>
              <a:gd name="connsiteY3" fmla="*/ 21516 h 1489934"/>
              <a:gd name="connsiteX4" fmla="*/ 107577 w 909021"/>
              <a:gd name="connsiteY4" fmla="*/ 37652 h 1489934"/>
              <a:gd name="connsiteX5" fmla="*/ 139850 w 909021"/>
              <a:gd name="connsiteY5" fmla="*/ 59167 h 1489934"/>
              <a:gd name="connsiteX6" fmla="*/ 161365 w 909021"/>
              <a:gd name="connsiteY6" fmla="*/ 91440 h 1489934"/>
              <a:gd name="connsiteX7" fmla="*/ 172122 w 909021"/>
              <a:gd name="connsiteY7" fmla="*/ 107577 h 1489934"/>
              <a:gd name="connsiteX8" fmla="*/ 188259 w 909021"/>
              <a:gd name="connsiteY8" fmla="*/ 123713 h 1489934"/>
              <a:gd name="connsiteX9" fmla="*/ 193638 w 909021"/>
              <a:gd name="connsiteY9" fmla="*/ 139850 h 1489934"/>
              <a:gd name="connsiteX10" fmla="*/ 215153 w 909021"/>
              <a:gd name="connsiteY10" fmla="*/ 172123 h 1489934"/>
              <a:gd name="connsiteX11" fmla="*/ 231290 w 909021"/>
              <a:gd name="connsiteY11" fmla="*/ 220532 h 1489934"/>
              <a:gd name="connsiteX12" fmla="*/ 236668 w 909021"/>
              <a:gd name="connsiteY12" fmla="*/ 236669 h 1489934"/>
              <a:gd name="connsiteX13" fmla="*/ 242047 w 909021"/>
              <a:gd name="connsiteY13" fmla="*/ 252805 h 1489934"/>
              <a:gd name="connsiteX14" fmla="*/ 252805 w 909021"/>
              <a:gd name="connsiteY14" fmla="*/ 295836 h 1489934"/>
              <a:gd name="connsiteX15" fmla="*/ 258184 w 909021"/>
              <a:gd name="connsiteY15" fmla="*/ 311972 h 1489934"/>
              <a:gd name="connsiteX16" fmla="*/ 274320 w 909021"/>
              <a:gd name="connsiteY16" fmla="*/ 328109 h 1489934"/>
              <a:gd name="connsiteX17" fmla="*/ 285078 w 909021"/>
              <a:gd name="connsiteY17" fmla="*/ 360382 h 1489934"/>
              <a:gd name="connsiteX18" fmla="*/ 328108 w 909021"/>
              <a:gd name="connsiteY18" fmla="*/ 408791 h 1489934"/>
              <a:gd name="connsiteX19" fmla="*/ 360381 w 909021"/>
              <a:gd name="connsiteY19" fmla="*/ 419549 h 1489934"/>
              <a:gd name="connsiteX20" fmla="*/ 424927 w 909021"/>
              <a:gd name="connsiteY20" fmla="*/ 430306 h 1489934"/>
              <a:gd name="connsiteX21" fmla="*/ 505610 w 909021"/>
              <a:gd name="connsiteY21" fmla="*/ 424927 h 1489934"/>
              <a:gd name="connsiteX22" fmla="*/ 521746 w 909021"/>
              <a:gd name="connsiteY22" fmla="*/ 419549 h 1489934"/>
              <a:gd name="connsiteX23" fmla="*/ 559398 w 909021"/>
              <a:gd name="connsiteY23" fmla="*/ 408791 h 1489934"/>
              <a:gd name="connsiteX24" fmla="*/ 575534 w 909021"/>
              <a:gd name="connsiteY24" fmla="*/ 414170 h 1489934"/>
              <a:gd name="connsiteX25" fmla="*/ 607807 w 909021"/>
              <a:gd name="connsiteY25" fmla="*/ 441064 h 1489934"/>
              <a:gd name="connsiteX26" fmla="*/ 623944 w 909021"/>
              <a:gd name="connsiteY26" fmla="*/ 731520 h 1489934"/>
              <a:gd name="connsiteX27" fmla="*/ 640080 w 909021"/>
              <a:gd name="connsiteY27" fmla="*/ 785309 h 1489934"/>
              <a:gd name="connsiteX28" fmla="*/ 688490 w 909021"/>
              <a:gd name="connsiteY28" fmla="*/ 806824 h 1489934"/>
              <a:gd name="connsiteX29" fmla="*/ 693868 w 909021"/>
              <a:gd name="connsiteY29" fmla="*/ 828339 h 1489934"/>
              <a:gd name="connsiteX30" fmla="*/ 710005 w 909021"/>
              <a:gd name="connsiteY30" fmla="*/ 860612 h 1489934"/>
              <a:gd name="connsiteX31" fmla="*/ 720762 w 909021"/>
              <a:gd name="connsiteY31" fmla="*/ 914400 h 1489934"/>
              <a:gd name="connsiteX32" fmla="*/ 742278 w 909021"/>
              <a:gd name="connsiteY32" fmla="*/ 946673 h 1489934"/>
              <a:gd name="connsiteX33" fmla="*/ 736899 w 909021"/>
              <a:gd name="connsiteY33" fmla="*/ 1000462 h 1489934"/>
              <a:gd name="connsiteX34" fmla="*/ 726141 w 909021"/>
              <a:gd name="connsiteY34" fmla="*/ 1065007 h 1489934"/>
              <a:gd name="connsiteX35" fmla="*/ 742278 w 909021"/>
              <a:gd name="connsiteY35" fmla="*/ 1129553 h 1489934"/>
              <a:gd name="connsiteX36" fmla="*/ 758414 w 909021"/>
              <a:gd name="connsiteY36" fmla="*/ 1134932 h 1489934"/>
              <a:gd name="connsiteX37" fmla="*/ 790687 w 909021"/>
              <a:gd name="connsiteY37" fmla="*/ 1156447 h 1489934"/>
              <a:gd name="connsiteX38" fmla="*/ 801445 w 909021"/>
              <a:gd name="connsiteY38" fmla="*/ 1188720 h 1489934"/>
              <a:gd name="connsiteX39" fmla="*/ 806824 w 909021"/>
              <a:gd name="connsiteY39" fmla="*/ 1204857 h 1489934"/>
              <a:gd name="connsiteX40" fmla="*/ 801445 w 909021"/>
              <a:gd name="connsiteY40" fmla="*/ 1231751 h 1489934"/>
              <a:gd name="connsiteX41" fmla="*/ 806824 w 909021"/>
              <a:gd name="connsiteY41" fmla="*/ 1258645 h 1489934"/>
              <a:gd name="connsiteX42" fmla="*/ 812202 w 909021"/>
              <a:gd name="connsiteY42" fmla="*/ 1274782 h 1489934"/>
              <a:gd name="connsiteX43" fmla="*/ 839097 w 909021"/>
              <a:gd name="connsiteY43" fmla="*/ 1307054 h 1489934"/>
              <a:gd name="connsiteX44" fmla="*/ 855233 w 909021"/>
              <a:gd name="connsiteY44" fmla="*/ 1317812 h 1489934"/>
              <a:gd name="connsiteX45" fmla="*/ 903642 w 909021"/>
              <a:gd name="connsiteY45" fmla="*/ 1323191 h 1489934"/>
              <a:gd name="connsiteX46" fmla="*/ 909021 w 909021"/>
              <a:gd name="connsiteY46" fmla="*/ 1339327 h 1489934"/>
              <a:gd name="connsiteX47" fmla="*/ 903642 w 909021"/>
              <a:gd name="connsiteY47" fmla="*/ 1489934 h 148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09021" h="1489934">
                <a:moveTo>
                  <a:pt x="0" y="0"/>
                </a:moveTo>
                <a:cubicBezTo>
                  <a:pt x="19722" y="1793"/>
                  <a:pt x="39803" y="1229"/>
                  <a:pt x="59167" y="5379"/>
                </a:cubicBezTo>
                <a:cubicBezTo>
                  <a:pt x="65488" y="6734"/>
                  <a:pt x="69522" y="13246"/>
                  <a:pt x="75304" y="16137"/>
                </a:cubicBezTo>
                <a:cubicBezTo>
                  <a:pt x="80375" y="18673"/>
                  <a:pt x="86061" y="19723"/>
                  <a:pt x="91440" y="21516"/>
                </a:cubicBezTo>
                <a:cubicBezTo>
                  <a:pt x="96819" y="26895"/>
                  <a:pt x="101572" y="32982"/>
                  <a:pt x="107577" y="37652"/>
                </a:cubicBezTo>
                <a:cubicBezTo>
                  <a:pt x="117783" y="45590"/>
                  <a:pt x="139850" y="59167"/>
                  <a:pt x="139850" y="59167"/>
                </a:cubicBezTo>
                <a:lnTo>
                  <a:pt x="161365" y="91440"/>
                </a:lnTo>
                <a:cubicBezTo>
                  <a:pt x="164951" y="96819"/>
                  <a:pt x="167551" y="103006"/>
                  <a:pt x="172122" y="107577"/>
                </a:cubicBezTo>
                <a:lnTo>
                  <a:pt x="188259" y="123713"/>
                </a:lnTo>
                <a:cubicBezTo>
                  <a:pt x="190052" y="129092"/>
                  <a:pt x="190884" y="134894"/>
                  <a:pt x="193638" y="139850"/>
                </a:cubicBezTo>
                <a:cubicBezTo>
                  <a:pt x="199917" y="151152"/>
                  <a:pt x="211064" y="159857"/>
                  <a:pt x="215153" y="172123"/>
                </a:cubicBezTo>
                <a:lnTo>
                  <a:pt x="231290" y="220532"/>
                </a:lnTo>
                <a:lnTo>
                  <a:pt x="236668" y="236669"/>
                </a:lnTo>
                <a:cubicBezTo>
                  <a:pt x="238461" y="242048"/>
                  <a:pt x="240672" y="247305"/>
                  <a:pt x="242047" y="252805"/>
                </a:cubicBezTo>
                <a:cubicBezTo>
                  <a:pt x="245633" y="267149"/>
                  <a:pt x="248129" y="281810"/>
                  <a:pt x="252805" y="295836"/>
                </a:cubicBezTo>
                <a:cubicBezTo>
                  <a:pt x="254598" y="301215"/>
                  <a:pt x="255039" y="307255"/>
                  <a:pt x="258184" y="311972"/>
                </a:cubicBezTo>
                <a:cubicBezTo>
                  <a:pt x="262403" y="318301"/>
                  <a:pt x="268941" y="322730"/>
                  <a:pt x="274320" y="328109"/>
                </a:cubicBezTo>
                <a:cubicBezTo>
                  <a:pt x="277906" y="338867"/>
                  <a:pt x="278788" y="350947"/>
                  <a:pt x="285078" y="360382"/>
                </a:cubicBezTo>
                <a:cubicBezTo>
                  <a:pt x="295329" y="375758"/>
                  <a:pt x="312317" y="403527"/>
                  <a:pt x="328108" y="408791"/>
                </a:cubicBezTo>
                <a:cubicBezTo>
                  <a:pt x="338866" y="412377"/>
                  <a:pt x="349155" y="417946"/>
                  <a:pt x="360381" y="419549"/>
                </a:cubicBezTo>
                <a:cubicBezTo>
                  <a:pt x="407083" y="426220"/>
                  <a:pt x="385601" y="422441"/>
                  <a:pt x="424927" y="430306"/>
                </a:cubicBezTo>
                <a:cubicBezTo>
                  <a:pt x="451821" y="428513"/>
                  <a:pt x="478821" y="427903"/>
                  <a:pt x="505610" y="424927"/>
                </a:cubicBezTo>
                <a:cubicBezTo>
                  <a:pt x="511245" y="424301"/>
                  <a:pt x="516295" y="421106"/>
                  <a:pt x="521746" y="419549"/>
                </a:cubicBezTo>
                <a:cubicBezTo>
                  <a:pt x="569006" y="406047"/>
                  <a:pt x="520721" y="421683"/>
                  <a:pt x="559398" y="408791"/>
                </a:cubicBezTo>
                <a:cubicBezTo>
                  <a:pt x="564777" y="410584"/>
                  <a:pt x="570463" y="411635"/>
                  <a:pt x="575534" y="414170"/>
                </a:cubicBezTo>
                <a:cubicBezTo>
                  <a:pt x="590515" y="421660"/>
                  <a:pt x="595908" y="429164"/>
                  <a:pt x="607807" y="441064"/>
                </a:cubicBezTo>
                <a:cubicBezTo>
                  <a:pt x="646494" y="557121"/>
                  <a:pt x="612959" y="445891"/>
                  <a:pt x="623944" y="731520"/>
                </a:cubicBezTo>
                <a:cubicBezTo>
                  <a:pt x="624218" y="738653"/>
                  <a:pt x="639031" y="784959"/>
                  <a:pt x="640080" y="785309"/>
                </a:cubicBezTo>
                <a:cubicBezTo>
                  <a:pt x="678486" y="798110"/>
                  <a:pt x="662918" y="789776"/>
                  <a:pt x="688490" y="806824"/>
                </a:cubicBezTo>
                <a:cubicBezTo>
                  <a:pt x="690283" y="813996"/>
                  <a:pt x="690956" y="821544"/>
                  <a:pt x="693868" y="828339"/>
                </a:cubicBezTo>
                <a:cubicBezTo>
                  <a:pt x="707920" y="861129"/>
                  <a:pt x="702451" y="827876"/>
                  <a:pt x="710005" y="860612"/>
                </a:cubicBezTo>
                <a:cubicBezTo>
                  <a:pt x="714116" y="878428"/>
                  <a:pt x="710619" y="899187"/>
                  <a:pt x="720762" y="914400"/>
                </a:cubicBezTo>
                <a:lnTo>
                  <a:pt x="742278" y="946673"/>
                </a:lnTo>
                <a:cubicBezTo>
                  <a:pt x="740485" y="964603"/>
                  <a:pt x="739004" y="982566"/>
                  <a:pt x="736899" y="1000462"/>
                </a:cubicBezTo>
                <a:cubicBezTo>
                  <a:pt x="733087" y="1032866"/>
                  <a:pt x="731944" y="1035992"/>
                  <a:pt x="726141" y="1065007"/>
                </a:cubicBezTo>
                <a:cubicBezTo>
                  <a:pt x="727997" y="1081709"/>
                  <a:pt x="724201" y="1115091"/>
                  <a:pt x="742278" y="1129553"/>
                </a:cubicBezTo>
                <a:cubicBezTo>
                  <a:pt x="746705" y="1133095"/>
                  <a:pt x="753458" y="1132179"/>
                  <a:pt x="758414" y="1134932"/>
                </a:cubicBezTo>
                <a:cubicBezTo>
                  <a:pt x="769716" y="1141211"/>
                  <a:pt x="790687" y="1156447"/>
                  <a:pt x="790687" y="1156447"/>
                </a:cubicBezTo>
                <a:lnTo>
                  <a:pt x="801445" y="1188720"/>
                </a:lnTo>
                <a:lnTo>
                  <a:pt x="806824" y="1204857"/>
                </a:lnTo>
                <a:cubicBezTo>
                  <a:pt x="805031" y="1213822"/>
                  <a:pt x="801445" y="1222609"/>
                  <a:pt x="801445" y="1231751"/>
                </a:cubicBezTo>
                <a:cubicBezTo>
                  <a:pt x="801445" y="1240893"/>
                  <a:pt x="804607" y="1249776"/>
                  <a:pt x="806824" y="1258645"/>
                </a:cubicBezTo>
                <a:cubicBezTo>
                  <a:pt x="808199" y="1264146"/>
                  <a:pt x="809666" y="1269711"/>
                  <a:pt x="812202" y="1274782"/>
                </a:cubicBezTo>
                <a:cubicBezTo>
                  <a:pt x="818246" y="1286870"/>
                  <a:pt x="828901" y="1298558"/>
                  <a:pt x="839097" y="1307054"/>
                </a:cubicBezTo>
                <a:cubicBezTo>
                  <a:pt x="844063" y="1311192"/>
                  <a:pt x="848962" y="1316244"/>
                  <a:pt x="855233" y="1317812"/>
                </a:cubicBezTo>
                <a:cubicBezTo>
                  <a:pt x="870984" y="1321750"/>
                  <a:pt x="887506" y="1321398"/>
                  <a:pt x="903642" y="1323191"/>
                </a:cubicBezTo>
                <a:cubicBezTo>
                  <a:pt x="905435" y="1328570"/>
                  <a:pt x="909021" y="1333657"/>
                  <a:pt x="909021" y="1339327"/>
                </a:cubicBezTo>
                <a:cubicBezTo>
                  <a:pt x="909021" y="1389561"/>
                  <a:pt x="903642" y="1439700"/>
                  <a:pt x="903642" y="1489934"/>
                </a:cubicBezTo>
              </a:path>
            </a:pathLst>
          </a:custGeom>
          <a:noFill/>
          <a:ln w="28575">
            <a:solidFill>
              <a:srgbClr val="C00000">
                <a:alpha val="7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6449209" y="3603812"/>
            <a:ext cx="2452744" cy="2452743"/>
          </a:xfrm>
          <a:custGeom>
            <a:avLst/>
            <a:gdLst>
              <a:gd name="connsiteX0" fmla="*/ 0 w 2452744"/>
              <a:gd name="connsiteY0" fmla="*/ 0 h 2452743"/>
              <a:gd name="connsiteX1" fmla="*/ 123713 w 2452744"/>
              <a:gd name="connsiteY1" fmla="*/ 182880 h 2452743"/>
              <a:gd name="connsiteX2" fmla="*/ 139850 w 2452744"/>
              <a:gd name="connsiteY2" fmla="*/ 193637 h 2452743"/>
              <a:gd name="connsiteX3" fmla="*/ 161365 w 2452744"/>
              <a:gd name="connsiteY3" fmla="*/ 225910 h 2452743"/>
              <a:gd name="connsiteX4" fmla="*/ 193638 w 2452744"/>
              <a:gd name="connsiteY4" fmla="*/ 290456 h 2452743"/>
              <a:gd name="connsiteX5" fmla="*/ 209775 w 2452744"/>
              <a:gd name="connsiteY5" fmla="*/ 295835 h 2452743"/>
              <a:gd name="connsiteX6" fmla="*/ 247426 w 2452744"/>
              <a:gd name="connsiteY6" fmla="*/ 344244 h 2452743"/>
              <a:gd name="connsiteX7" fmla="*/ 252805 w 2452744"/>
              <a:gd name="connsiteY7" fmla="*/ 360381 h 2452743"/>
              <a:gd name="connsiteX8" fmla="*/ 258184 w 2452744"/>
              <a:gd name="connsiteY8" fmla="*/ 430306 h 2452743"/>
              <a:gd name="connsiteX9" fmla="*/ 274320 w 2452744"/>
              <a:gd name="connsiteY9" fmla="*/ 446442 h 2452743"/>
              <a:gd name="connsiteX10" fmla="*/ 387276 w 2452744"/>
              <a:gd name="connsiteY10" fmla="*/ 451821 h 2452743"/>
              <a:gd name="connsiteX11" fmla="*/ 398033 w 2452744"/>
              <a:gd name="connsiteY11" fmla="*/ 467957 h 2452743"/>
              <a:gd name="connsiteX12" fmla="*/ 403412 w 2452744"/>
              <a:gd name="connsiteY12" fmla="*/ 484094 h 2452743"/>
              <a:gd name="connsiteX13" fmla="*/ 424927 w 2452744"/>
              <a:gd name="connsiteY13" fmla="*/ 516367 h 2452743"/>
              <a:gd name="connsiteX14" fmla="*/ 435685 w 2452744"/>
              <a:gd name="connsiteY14" fmla="*/ 548640 h 2452743"/>
              <a:gd name="connsiteX15" fmla="*/ 500231 w 2452744"/>
              <a:gd name="connsiteY15" fmla="*/ 559397 h 2452743"/>
              <a:gd name="connsiteX16" fmla="*/ 516367 w 2452744"/>
              <a:gd name="connsiteY16" fmla="*/ 570155 h 2452743"/>
              <a:gd name="connsiteX17" fmla="*/ 521746 w 2452744"/>
              <a:gd name="connsiteY17" fmla="*/ 586292 h 2452743"/>
              <a:gd name="connsiteX18" fmla="*/ 537883 w 2452744"/>
              <a:gd name="connsiteY18" fmla="*/ 591670 h 2452743"/>
              <a:gd name="connsiteX19" fmla="*/ 570156 w 2452744"/>
              <a:gd name="connsiteY19" fmla="*/ 597049 h 2452743"/>
              <a:gd name="connsiteX20" fmla="*/ 591671 w 2452744"/>
              <a:gd name="connsiteY20" fmla="*/ 591670 h 2452743"/>
              <a:gd name="connsiteX21" fmla="*/ 634702 w 2452744"/>
              <a:gd name="connsiteY21" fmla="*/ 586292 h 2452743"/>
              <a:gd name="connsiteX22" fmla="*/ 640080 w 2452744"/>
              <a:gd name="connsiteY22" fmla="*/ 548640 h 2452743"/>
              <a:gd name="connsiteX23" fmla="*/ 672353 w 2452744"/>
              <a:gd name="connsiteY23" fmla="*/ 559397 h 2452743"/>
              <a:gd name="connsiteX24" fmla="*/ 704626 w 2452744"/>
              <a:gd name="connsiteY24" fmla="*/ 580913 h 2452743"/>
              <a:gd name="connsiteX25" fmla="*/ 726142 w 2452744"/>
              <a:gd name="connsiteY25" fmla="*/ 607807 h 2452743"/>
              <a:gd name="connsiteX26" fmla="*/ 758415 w 2452744"/>
              <a:gd name="connsiteY26" fmla="*/ 640080 h 2452743"/>
              <a:gd name="connsiteX27" fmla="*/ 806824 w 2452744"/>
              <a:gd name="connsiteY27" fmla="*/ 666974 h 2452743"/>
              <a:gd name="connsiteX28" fmla="*/ 839097 w 2452744"/>
              <a:gd name="connsiteY28" fmla="*/ 688489 h 2452743"/>
              <a:gd name="connsiteX29" fmla="*/ 855233 w 2452744"/>
              <a:gd name="connsiteY29" fmla="*/ 699247 h 2452743"/>
              <a:gd name="connsiteX30" fmla="*/ 882127 w 2452744"/>
              <a:gd name="connsiteY30" fmla="*/ 720762 h 2452743"/>
              <a:gd name="connsiteX31" fmla="*/ 914400 w 2452744"/>
              <a:gd name="connsiteY31" fmla="*/ 742277 h 2452743"/>
              <a:gd name="connsiteX32" fmla="*/ 957431 w 2452744"/>
              <a:gd name="connsiteY32" fmla="*/ 736899 h 2452743"/>
              <a:gd name="connsiteX33" fmla="*/ 968189 w 2452744"/>
              <a:gd name="connsiteY33" fmla="*/ 720762 h 2452743"/>
              <a:gd name="connsiteX34" fmla="*/ 978946 w 2452744"/>
              <a:gd name="connsiteY34" fmla="*/ 683110 h 2452743"/>
              <a:gd name="connsiteX35" fmla="*/ 1016598 w 2452744"/>
              <a:gd name="connsiteY35" fmla="*/ 693868 h 2452743"/>
              <a:gd name="connsiteX36" fmla="*/ 1043492 w 2452744"/>
              <a:gd name="connsiteY36" fmla="*/ 704626 h 2452743"/>
              <a:gd name="connsiteX37" fmla="*/ 1059629 w 2452744"/>
              <a:gd name="connsiteY37" fmla="*/ 693868 h 2452743"/>
              <a:gd name="connsiteX38" fmla="*/ 1070386 w 2452744"/>
              <a:gd name="connsiteY38" fmla="*/ 677732 h 2452743"/>
              <a:gd name="connsiteX39" fmla="*/ 1086523 w 2452744"/>
              <a:gd name="connsiteY39" fmla="*/ 672353 h 2452743"/>
              <a:gd name="connsiteX40" fmla="*/ 1113417 w 2452744"/>
              <a:gd name="connsiteY40" fmla="*/ 677732 h 2452743"/>
              <a:gd name="connsiteX41" fmla="*/ 1129553 w 2452744"/>
              <a:gd name="connsiteY41" fmla="*/ 710004 h 2452743"/>
              <a:gd name="connsiteX42" fmla="*/ 1134932 w 2452744"/>
              <a:gd name="connsiteY42" fmla="*/ 785308 h 2452743"/>
              <a:gd name="connsiteX43" fmla="*/ 1140311 w 2452744"/>
              <a:gd name="connsiteY43" fmla="*/ 817581 h 2452743"/>
              <a:gd name="connsiteX44" fmla="*/ 1156447 w 2452744"/>
              <a:gd name="connsiteY44" fmla="*/ 839096 h 2452743"/>
              <a:gd name="connsiteX45" fmla="*/ 1188720 w 2452744"/>
              <a:gd name="connsiteY45" fmla="*/ 855233 h 2452743"/>
              <a:gd name="connsiteX46" fmla="*/ 1194099 w 2452744"/>
              <a:gd name="connsiteY46" fmla="*/ 892884 h 2452743"/>
              <a:gd name="connsiteX47" fmla="*/ 1204857 w 2452744"/>
              <a:gd name="connsiteY47" fmla="*/ 909021 h 2452743"/>
              <a:gd name="connsiteX48" fmla="*/ 1215615 w 2452744"/>
              <a:gd name="connsiteY48" fmla="*/ 941294 h 2452743"/>
              <a:gd name="connsiteX49" fmla="*/ 1220993 w 2452744"/>
              <a:gd name="connsiteY49" fmla="*/ 957430 h 2452743"/>
              <a:gd name="connsiteX50" fmla="*/ 1253266 w 2452744"/>
              <a:gd name="connsiteY50" fmla="*/ 978946 h 2452743"/>
              <a:gd name="connsiteX51" fmla="*/ 1274782 w 2452744"/>
              <a:gd name="connsiteY51" fmla="*/ 1000461 h 2452743"/>
              <a:gd name="connsiteX52" fmla="*/ 1285539 w 2452744"/>
              <a:gd name="connsiteY52" fmla="*/ 1016597 h 2452743"/>
              <a:gd name="connsiteX53" fmla="*/ 1317812 w 2452744"/>
              <a:gd name="connsiteY53" fmla="*/ 1048870 h 2452743"/>
              <a:gd name="connsiteX54" fmla="*/ 1339327 w 2452744"/>
              <a:gd name="connsiteY54" fmla="*/ 1081143 h 2452743"/>
              <a:gd name="connsiteX55" fmla="*/ 1371600 w 2452744"/>
              <a:gd name="connsiteY55" fmla="*/ 1102659 h 2452743"/>
              <a:gd name="connsiteX56" fmla="*/ 1393116 w 2452744"/>
              <a:gd name="connsiteY56" fmla="*/ 1134932 h 2452743"/>
              <a:gd name="connsiteX57" fmla="*/ 1398495 w 2452744"/>
              <a:gd name="connsiteY57" fmla="*/ 1151068 h 2452743"/>
              <a:gd name="connsiteX58" fmla="*/ 1414631 w 2452744"/>
              <a:gd name="connsiteY58" fmla="*/ 1161826 h 2452743"/>
              <a:gd name="connsiteX59" fmla="*/ 1420010 w 2452744"/>
              <a:gd name="connsiteY59" fmla="*/ 1177962 h 2452743"/>
              <a:gd name="connsiteX60" fmla="*/ 1430767 w 2452744"/>
              <a:gd name="connsiteY60" fmla="*/ 1194099 h 2452743"/>
              <a:gd name="connsiteX61" fmla="*/ 1436146 w 2452744"/>
              <a:gd name="connsiteY61" fmla="*/ 1323190 h 2452743"/>
              <a:gd name="connsiteX62" fmla="*/ 1457662 w 2452744"/>
              <a:gd name="connsiteY62" fmla="*/ 1366221 h 2452743"/>
              <a:gd name="connsiteX63" fmla="*/ 1463040 w 2452744"/>
              <a:gd name="connsiteY63" fmla="*/ 1382357 h 2452743"/>
              <a:gd name="connsiteX64" fmla="*/ 1446904 w 2452744"/>
              <a:gd name="connsiteY64" fmla="*/ 1398494 h 2452743"/>
              <a:gd name="connsiteX65" fmla="*/ 1436146 w 2452744"/>
              <a:gd name="connsiteY65" fmla="*/ 1430767 h 2452743"/>
              <a:gd name="connsiteX66" fmla="*/ 1436146 w 2452744"/>
              <a:gd name="connsiteY66" fmla="*/ 1586753 h 2452743"/>
              <a:gd name="connsiteX67" fmla="*/ 1430767 w 2452744"/>
              <a:gd name="connsiteY67" fmla="*/ 1624404 h 2452743"/>
              <a:gd name="connsiteX68" fmla="*/ 1420010 w 2452744"/>
              <a:gd name="connsiteY68" fmla="*/ 1656677 h 2452743"/>
              <a:gd name="connsiteX69" fmla="*/ 1409252 w 2452744"/>
              <a:gd name="connsiteY69" fmla="*/ 1694329 h 2452743"/>
              <a:gd name="connsiteX70" fmla="*/ 1414631 w 2452744"/>
              <a:gd name="connsiteY70" fmla="*/ 1974028 h 2452743"/>
              <a:gd name="connsiteX71" fmla="*/ 1446904 w 2452744"/>
              <a:gd name="connsiteY71" fmla="*/ 2038574 h 2452743"/>
              <a:gd name="connsiteX72" fmla="*/ 1457662 w 2452744"/>
              <a:gd name="connsiteY72" fmla="*/ 2070847 h 2452743"/>
              <a:gd name="connsiteX73" fmla="*/ 1463040 w 2452744"/>
              <a:gd name="connsiteY73" fmla="*/ 2151529 h 2452743"/>
              <a:gd name="connsiteX74" fmla="*/ 1489935 w 2452744"/>
              <a:gd name="connsiteY74" fmla="*/ 2178423 h 2452743"/>
              <a:gd name="connsiteX75" fmla="*/ 1522207 w 2452744"/>
              <a:gd name="connsiteY75" fmla="*/ 2205317 h 2452743"/>
              <a:gd name="connsiteX76" fmla="*/ 1543723 w 2452744"/>
              <a:gd name="connsiteY76" fmla="*/ 2226833 h 2452743"/>
              <a:gd name="connsiteX77" fmla="*/ 1592132 w 2452744"/>
              <a:gd name="connsiteY77" fmla="*/ 2264484 h 2452743"/>
              <a:gd name="connsiteX78" fmla="*/ 1613647 w 2452744"/>
              <a:gd name="connsiteY78" fmla="*/ 2269863 h 2452743"/>
              <a:gd name="connsiteX79" fmla="*/ 1635163 w 2452744"/>
              <a:gd name="connsiteY79" fmla="*/ 2280621 h 2452743"/>
              <a:gd name="connsiteX80" fmla="*/ 1651299 w 2452744"/>
              <a:gd name="connsiteY80" fmla="*/ 2286000 h 2452743"/>
              <a:gd name="connsiteX81" fmla="*/ 1667436 w 2452744"/>
              <a:gd name="connsiteY81" fmla="*/ 2302136 h 2452743"/>
              <a:gd name="connsiteX82" fmla="*/ 1683572 w 2452744"/>
              <a:gd name="connsiteY82" fmla="*/ 2307515 h 2452743"/>
              <a:gd name="connsiteX83" fmla="*/ 1742739 w 2452744"/>
              <a:gd name="connsiteY83" fmla="*/ 2318273 h 2452743"/>
              <a:gd name="connsiteX84" fmla="*/ 1758876 w 2452744"/>
              <a:gd name="connsiteY84" fmla="*/ 2323652 h 2452743"/>
              <a:gd name="connsiteX85" fmla="*/ 1775012 w 2452744"/>
              <a:gd name="connsiteY85" fmla="*/ 2334409 h 2452743"/>
              <a:gd name="connsiteX86" fmla="*/ 1834179 w 2452744"/>
              <a:gd name="connsiteY86" fmla="*/ 2345167 h 2452743"/>
              <a:gd name="connsiteX87" fmla="*/ 1866452 w 2452744"/>
              <a:gd name="connsiteY87" fmla="*/ 2355924 h 2452743"/>
              <a:gd name="connsiteX88" fmla="*/ 1974029 w 2452744"/>
              <a:gd name="connsiteY88" fmla="*/ 2350546 h 2452743"/>
              <a:gd name="connsiteX89" fmla="*/ 2006302 w 2452744"/>
              <a:gd name="connsiteY89" fmla="*/ 2334409 h 2452743"/>
              <a:gd name="connsiteX90" fmla="*/ 2081605 w 2452744"/>
              <a:gd name="connsiteY90" fmla="*/ 2323652 h 2452743"/>
              <a:gd name="connsiteX91" fmla="*/ 2097742 w 2452744"/>
              <a:gd name="connsiteY91" fmla="*/ 2318273 h 2452743"/>
              <a:gd name="connsiteX92" fmla="*/ 2173045 w 2452744"/>
              <a:gd name="connsiteY92" fmla="*/ 2307515 h 2452743"/>
              <a:gd name="connsiteX93" fmla="*/ 2183803 w 2452744"/>
              <a:gd name="connsiteY93" fmla="*/ 2291379 h 2452743"/>
              <a:gd name="connsiteX94" fmla="*/ 2199939 w 2452744"/>
              <a:gd name="connsiteY94" fmla="*/ 2286000 h 2452743"/>
              <a:gd name="connsiteX95" fmla="*/ 2269864 w 2452744"/>
              <a:gd name="connsiteY95" fmla="*/ 2291379 h 2452743"/>
              <a:gd name="connsiteX96" fmla="*/ 2318273 w 2452744"/>
              <a:gd name="connsiteY96" fmla="*/ 2318273 h 2452743"/>
              <a:gd name="connsiteX97" fmla="*/ 2345167 w 2452744"/>
              <a:gd name="connsiteY97" fmla="*/ 2350546 h 2452743"/>
              <a:gd name="connsiteX98" fmla="*/ 2377440 w 2452744"/>
              <a:gd name="connsiteY98" fmla="*/ 2366682 h 2452743"/>
              <a:gd name="connsiteX99" fmla="*/ 2415092 w 2452744"/>
              <a:gd name="connsiteY99" fmla="*/ 2382819 h 2452743"/>
              <a:gd name="connsiteX100" fmla="*/ 2431229 w 2452744"/>
              <a:gd name="connsiteY100" fmla="*/ 2393576 h 2452743"/>
              <a:gd name="connsiteX101" fmla="*/ 2436607 w 2452744"/>
              <a:gd name="connsiteY101" fmla="*/ 2409713 h 2452743"/>
              <a:gd name="connsiteX102" fmla="*/ 2447365 w 2452744"/>
              <a:gd name="connsiteY102" fmla="*/ 2447364 h 2452743"/>
              <a:gd name="connsiteX103" fmla="*/ 2452744 w 2452744"/>
              <a:gd name="connsiteY103" fmla="*/ 2452743 h 2452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452744" h="2452743">
                <a:moveTo>
                  <a:pt x="0" y="0"/>
                </a:moveTo>
                <a:cubicBezTo>
                  <a:pt x="41238" y="60960"/>
                  <a:pt x="80622" y="123216"/>
                  <a:pt x="123713" y="182880"/>
                </a:cubicBezTo>
                <a:cubicBezTo>
                  <a:pt x="127498" y="188121"/>
                  <a:pt x="135593" y="188772"/>
                  <a:pt x="139850" y="193637"/>
                </a:cubicBezTo>
                <a:cubicBezTo>
                  <a:pt x="148364" y="203367"/>
                  <a:pt x="161365" y="225910"/>
                  <a:pt x="161365" y="225910"/>
                </a:cubicBezTo>
                <a:cubicBezTo>
                  <a:pt x="165542" y="238440"/>
                  <a:pt x="177998" y="285243"/>
                  <a:pt x="193638" y="290456"/>
                </a:cubicBezTo>
                <a:lnTo>
                  <a:pt x="209775" y="295835"/>
                </a:lnTo>
                <a:cubicBezTo>
                  <a:pt x="223696" y="309757"/>
                  <a:pt x="240993" y="324946"/>
                  <a:pt x="247426" y="344244"/>
                </a:cubicBezTo>
                <a:lnTo>
                  <a:pt x="252805" y="360381"/>
                </a:lnTo>
                <a:cubicBezTo>
                  <a:pt x="254598" y="383689"/>
                  <a:pt x="252514" y="407627"/>
                  <a:pt x="258184" y="430306"/>
                </a:cubicBezTo>
                <a:cubicBezTo>
                  <a:pt x="260029" y="437685"/>
                  <a:pt x="266817" y="445192"/>
                  <a:pt x="274320" y="446442"/>
                </a:cubicBezTo>
                <a:cubicBezTo>
                  <a:pt x="311502" y="452639"/>
                  <a:pt x="349624" y="450028"/>
                  <a:pt x="387276" y="451821"/>
                </a:cubicBezTo>
                <a:cubicBezTo>
                  <a:pt x="390862" y="457200"/>
                  <a:pt x="395142" y="462175"/>
                  <a:pt x="398033" y="467957"/>
                </a:cubicBezTo>
                <a:cubicBezTo>
                  <a:pt x="400569" y="473028"/>
                  <a:pt x="400658" y="479138"/>
                  <a:pt x="403412" y="484094"/>
                </a:cubicBezTo>
                <a:cubicBezTo>
                  <a:pt x="409691" y="495396"/>
                  <a:pt x="420838" y="504101"/>
                  <a:pt x="424927" y="516367"/>
                </a:cubicBezTo>
                <a:cubicBezTo>
                  <a:pt x="428513" y="527125"/>
                  <a:pt x="424433" y="547233"/>
                  <a:pt x="435685" y="548640"/>
                </a:cubicBezTo>
                <a:cubicBezTo>
                  <a:pt x="486051" y="554936"/>
                  <a:pt x="464692" y="550514"/>
                  <a:pt x="500231" y="559397"/>
                </a:cubicBezTo>
                <a:cubicBezTo>
                  <a:pt x="505610" y="562983"/>
                  <a:pt x="512329" y="565107"/>
                  <a:pt x="516367" y="570155"/>
                </a:cubicBezTo>
                <a:cubicBezTo>
                  <a:pt x="519909" y="574583"/>
                  <a:pt x="517737" y="582283"/>
                  <a:pt x="521746" y="586292"/>
                </a:cubicBezTo>
                <a:cubicBezTo>
                  <a:pt x="525755" y="590301"/>
                  <a:pt x="532348" y="590440"/>
                  <a:pt x="537883" y="591670"/>
                </a:cubicBezTo>
                <a:cubicBezTo>
                  <a:pt x="548529" y="594036"/>
                  <a:pt x="559398" y="595256"/>
                  <a:pt x="570156" y="597049"/>
                </a:cubicBezTo>
                <a:cubicBezTo>
                  <a:pt x="577328" y="595256"/>
                  <a:pt x="584379" y="592885"/>
                  <a:pt x="591671" y="591670"/>
                </a:cubicBezTo>
                <a:cubicBezTo>
                  <a:pt x="605930" y="589294"/>
                  <a:pt x="623898" y="595896"/>
                  <a:pt x="634702" y="586292"/>
                </a:cubicBezTo>
                <a:cubicBezTo>
                  <a:pt x="644178" y="577869"/>
                  <a:pt x="638287" y="561191"/>
                  <a:pt x="640080" y="548640"/>
                </a:cubicBezTo>
                <a:cubicBezTo>
                  <a:pt x="650838" y="552226"/>
                  <a:pt x="662918" y="553107"/>
                  <a:pt x="672353" y="559397"/>
                </a:cubicBezTo>
                <a:lnTo>
                  <a:pt x="704626" y="580913"/>
                </a:lnTo>
                <a:cubicBezTo>
                  <a:pt x="713975" y="608958"/>
                  <a:pt x="703092" y="587318"/>
                  <a:pt x="726142" y="607807"/>
                </a:cubicBezTo>
                <a:cubicBezTo>
                  <a:pt x="737513" y="617914"/>
                  <a:pt x="743982" y="635269"/>
                  <a:pt x="758415" y="640080"/>
                </a:cubicBezTo>
                <a:cubicBezTo>
                  <a:pt x="786816" y="649547"/>
                  <a:pt x="769835" y="642315"/>
                  <a:pt x="806824" y="666974"/>
                </a:cubicBezTo>
                <a:lnTo>
                  <a:pt x="839097" y="688489"/>
                </a:lnTo>
                <a:lnTo>
                  <a:pt x="855233" y="699247"/>
                </a:lnTo>
                <a:cubicBezTo>
                  <a:pt x="875110" y="729061"/>
                  <a:pt x="854619" y="705479"/>
                  <a:pt x="882127" y="720762"/>
                </a:cubicBezTo>
                <a:cubicBezTo>
                  <a:pt x="893429" y="727041"/>
                  <a:pt x="914400" y="742277"/>
                  <a:pt x="914400" y="742277"/>
                </a:cubicBezTo>
                <a:cubicBezTo>
                  <a:pt x="928744" y="740484"/>
                  <a:pt x="944010" y="742267"/>
                  <a:pt x="957431" y="736899"/>
                </a:cubicBezTo>
                <a:cubicBezTo>
                  <a:pt x="963433" y="734498"/>
                  <a:pt x="965788" y="726764"/>
                  <a:pt x="968189" y="720762"/>
                </a:cubicBezTo>
                <a:cubicBezTo>
                  <a:pt x="973037" y="708643"/>
                  <a:pt x="975360" y="695661"/>
                  <a:pt x="978946" y="683110"/>
                </a:cubicBezTo>
                <a:cubicBezTo>
                  <a:pt x="991497" y="686696"/>
                  <a:pt x="1005188" y="687529"/>
                  <a:pt x="1016598" y="693868"/>
                </a:cubicBezTo>
                <a:cubicBezTo>
                  <a:pt x="1045273" y="709798"/>
                  <a:pt x="1008268" y="716366"/>
                  <a:pt x="1043492" y="704626"/>
                </a:cubicBezTo>
                <a:cubicBezTo>
                  <a:pt x="1048871" y="701040"/>
                  <a:pt x="1055058" y="698439"/>
                  <a:pt x="1059629" y="693868"/>
                </a:cubicBezTo>
                <a:cubicBezTo>
                  <a:pt x="1064200" y="689297"/>
                  <a:pt x="1065338" y="681770"/>
                  <a:pt x="1070386" y="677732"/>
                </a:cubicBezTo>
                <a:cubicBezTo>
                  <a:pt x="1074814" y="674190"/>
                  <a:pt x="1081144" y="674146"/>
                  <a:pt x="1086523" y="672353"/>
                </a:cubicBezTo>
                <a:cubicBezTo>
                  <a:pt x="1095488" y="674146"/>
                  <a:pt x="1105479" y="673196"/>
                  <a:pt x="1113417" y="677732"/>
                </a:cubicBezTo>
                <a:cubicBezTo>
                  <a:pt x="1122005" y="682640"/>
                  <a:pt x="1126792" y="701720"/>
                  <a:pt x="1129553" y="710004"/>
                </a:cubicBezTo>
                <a:cubicBezTo>
                  <a:pt x="1131346" y="735105"/>
                  <a:pt x="1132428" y="760268"/>
                  <a:pt x="1134932" y="785308"/>
                </a:cubicBezTo>
                <a:cubicBezTo>
                  <a:pt x="1136017" y="796160"/>
                  <a:pt x="1136261" y="807455"/>
                  <a:pt x="1140311" y="817581"/>
                </a:cubicBezTo>
                <a:cubicBezTo>
                  <a:pt x="1143640" y="825904"/>
                  <a:pt x="1150108" y="832757"/>
                  <a:pt x="1156447" y="839096"/>
                </a:cubicBezTo>
                <a:cubicBezTo>
                  <a:pt x="1166874" y="849523"/>
                  <a:pt x="1175596" y="850858"/>
                  <a:pt x="1188720" y="855233"/>
                </a:cubicBezTo>
                <a:cubicBezTo>
                  <a:pt x="1190513" y="867783"/>
                  <a:pt x="1190456" y="880741"/>
                  <a:pt x="1194099" y="892884"/>
                </a:cubicBezTo>
                <a:cubicBezTo>
                  <a:pt x="1195957" y="899076"/>
                  <a:pt x="1202231" y="903113"/>
                  <a:pt x="1204857" y="909021"/>
                </a:cubicBezTo>
                <a:cubicBezTo>
                  <a:pt x="1209463" y="919383"/>
                  <a:pt x="1212029" y="930536"/>
                  <a:pt x="1215615" y="941294"/>
                </a:cubicBezTo>
                <a:cubicBezTo>
                  <a:pt x="1217408" y="946673"/>
                  <a:pt x="1216276" y="954285"/>
                  <a:pt x="1220993" y="957430"/>
                </a:cubicBezTo>
                <a:lnTo>
                  <a:pt x="1253266" y="978946"/>
                </a:lnTo>
                <a:cubicBezTo>
                  <a:pt x="1265002" y="1014152"/>
                  <a:pt x="1248702" y="979597"/>
                  <a:pt x="1274782" y="1000461"/>
                </a:cubicBezTo>
                <a:cubicBezTo>
                  <a:pt x="1279830" y="1004499"/>
                  <a:pt x="1281244" y="1011766"/>
                  <a:pt x="1285539" y="1016597"/>
                </a:cubicBezTo>
                <a:cubicBezTo>
                  <a:pt x="1295646" y="1027968"/>
                  <a:pt x="1309373" y="1036211"/>
                  <a:pt x="1317812" y="1048870"/>
                </a:cubicBezTo>
                <a:cubicBezTo>
                  <a:pt x="1324984" y="1059628"/>
                  <a:pt x="1328569" y="1073971"/>
                  <a:pt x="1339327" y="1081143"/>
                </a:cubicBezTo>
                <a:lnTo>
                  <a:pt x="1371600" y="1102659"/>
                </a:lnTo>
                <a:cubicBezTo>
                  <a:pt x="1378772" y="1113417"/>
                  <a:pt x="1389027" y="1122666"/>
                  <a:pt x="1393116" y="1134932"/>
                </a:cubicBezTo>
                <a:cubicBezTo>
                  <a:pt x="1394909" y="1140311"/>
                  <a:pt x="1394953" y="1146641"/>
                  <a:pt x="1398495" y="1151068"/>
                </a:cubicBezTo>
                <a:cubicBezTo>
                  <a:pt x="1402533" y="1156116"/>
                  <a:pt x="1409252" y="1158240"/>
                  <a:pt x="1414631" y="1161826"/>
                </a:cubicBezTo>
                <a:cubicBezTo>
                  <a:pt x="1416424" y="1167205"/>
                  <a:pt x="1417475" y="1172891"/>
                  <a:pt x="1420010" y="1177962"/>
                </a:cubicBezTo>
                <a:cubicBezTo>
                  <a:pt x="1422901" y="1183744"/>
                  <a:pt x="1430053" y="1187674"/>
                  <a:pt x="1430767" y="1194099"/>
                </a:cubicBezTo>
                <a:cubicBezTo>
                  <a:pt x="1435523" y="1236903"/>
                  <a:pt x="1429497" y="1280639"/>
                  <a:pt x="1436146" y="1323190"/>
                </a:cubicBezTo>
                <a:cubicBezTo>
                  <a:pt x="1438622" y="1339035"/>
                  <a:pt x="1451026" y="1351622"/>
                  <a:pt x="1457662" y="1366221"/>
                </a:cubicBezTo>
                <a:cubicBezTo>
                  <a:pt x="1460008" y="1371382"/>
                  <a:pt x="1461247" y="1376978"/>
                  <a:pt x="1463040" y="1382357"/>
                </a:cubicBezTo>
                <a:cubicBezTo>
                  <a:pt x="1457661" y="1387736"/>
                  <a:pt x="1450598" y="1391844"/>
                  <a:pt x="1446904" y="1398494"/>
                </a:cubicBezTo>
                <a:cubicBezTo>
                  <a:pt x="1441397" y="1408407"/>
                  <a:pt x="1436146" y="1430767"/>
                  <a:pt x="1436146" y="1430767"/>
                </a:cubicBezTo>
                <a:cubicBezTo>
                  <a:pt x="1443523" y="1511907"/>
                  <a:pt x="1444140" y="1486837"/>
                  <a:pt x="1436146" y="1586753"/>
                </a:cubicBezTo>
                <a:cubicBezTo>
                  <a:pt x="1435135" y="1599390"/>
                  <a:pt x="1433618" y="1612051"/>
                  <a:pt x="1430767" y="1624404"/>
                </a:cubicBezTo>
                <a:cubicBezTo>
                  <a:pt x="1428217" y="1635453"/>
                  <a:pt x="1422760" y="1645676"/>
                  <a:pt x="1420010" y="1656677"/>
                </a:cubicBezTo>
                <a:cubicBezTo>
                  <a:pt x="1413256" y="1683693"/>
                  <a:pt x="1416969" y="1671180"/>
                  <a:pt x="1409252" y="1694329"/>
                </a:cubicBezTo>
                <a:cubicBezTo>
                  <a:pt x="1411045" y="1787562"/>
                  <a:pt x="1409814" y="1880902"/>
                  <a:pt x="1414631" y="1974028"/>
                </a:cubicBezTo>
                <a:cubicBezTo>
                  <a:pt x="1416871" y="2017324"/>
                  <a:pt x="1433473" y="1998283"/>
                  <a:pt x="1446904" y="2038574"/>
                </a:cubicBezTo>
                <a:lnTo>
                  <a:pt x="1457662" y="2070847"/>
                </a:lnTo>
                <a:cubicBezTo>
                  <a:pt x="1459455" y="2097741"/>
                  <a:pt x="1458609" y="2124942"/>
                  <a:pt x="1463040" y="2151529"/>
                </a:cubicBezTo>
                <a:cubicBezTo>
                  <a:pt x="1465585" y="2166800"/>
                  <a:pt x="1480217" y="2170325"/>
                  <a:pt x="1489935" y="2178423"/>
                </a:cubicBezTo>
                <a:cubicBezTo>
                  <a:pt x="1531355" y="2212939"/>
                  <a:pt x="1482140" y="2178606"/>
                  <a:pt x="1522207" y="2205317"/>
                </a:cubicBezTo>
                <a:cubicBezTo>
                  <a:pt x="1532453" y="2236054"/>
                  <a:pt x="1519133" y="2210440"/>
                  <a:pt x="1543723" y="2226833"/>
                </a:cubicBezTo>
                <a:cubicBezTo>
                  <a:pt x="1566515" y="2242027"/>
                  <a:pt x="1557756" y="2255890"/>
                  <a:pt x="1592132" y="2264484"/>
                </a:cubicBezTo>
                <a:cubicBezTo>
                  <a:pt x="1599304" y="2266277"/>
                  <a:pt x="1606725" y="2267267"/>
                  <a:pt x="1613647" y="2269863"/>
                </a:cubicBezTo>
                <a:cubicBezTo>
                  <a:pt x="1621155" y="2272679"/>
                  <a:pt x="1627793" y="2277462"/>
                  <a:pt x="1635163" y="2280621"/>
                </a:cubicBezTo>
                <a:cubicBezTo>
                  <a:pt x="1640374" y="2282854"/>
                  <a:pt x="1645920" y="2284207"/>
                  <a:pt x="1651299" y="2286000"/>
                </a:cubicBezTo>
                <a:cubicBezTo>
                  <a:pt x="1656678" y="2291379"/>
                  <a:pt x="1661107" y="2297917"/>
                  <a:pt x="1667436" y="2302136"/>
                </a:cubicBezTo>
                <a:cubicBezTo>
                  <a:pt x="1672153" y="2305281"/>
                  <a:pt x="1678121" y="2305957"/>
                  <a:pt x="1683572" y="2307515"/>
                </a:cubicBezTo>
                <a:cubicBezTo>
                  <a:pt x="1708933" y="2314761"/>
                  <a:pt x="1712267" y="2313920"/>
                  <a:pt x="1742739" y="2318273"/>
                </a:cubicBezTo>
                <a:cubicBezTo>
                  <a:pt x="1748118" y="2320066"/>
                  <a:pt x="1753805" y="2321116"/>
                  <a:pt x="1758876" y="2323652"/>
                </a:cubicBezTo>
                <a:cubicBezTo>
                  <a:pt x="1764658" y="2326543"/>
                  <a:pt x="1768959" y="2332139"/>
                  <a:pt x="1775012" y="2334409"/>
                </a:cubicBezTo>
                <a:cubicBezTo>
                  <a:pt x="1783053" y="2337424"/>
                  <a:pt x="1828136" y="2343656"/>
                  <a:pt x="1834179" y="2345167"/>
                </a:cubicBezTo>
                <a:cubicBezTo>
                  <a:pt x="1845180" y="2347917"/>
                  <a:pt x="1866452" y="2355924"/>
                  <a:pt x="1866452" y="2355924"/>
                </a:cubicBezTo>
                <a:cubicBezTo>
                  <a:pt x="1902311" y="2354131"/>
                  <a:pt x="1938260" y="2353656"/>
                  <a:pt x="1974029" y="2350546"/>
                </a:cubicBezTo>
                <a:cubicBezTo>
                  <a:pt x="1992982" y="2348898"/>
                  <a:pt x="1989228" y="2341727"/>
                  <a:pt x="2006302" y="2334409"/>
                </a:cubicBezTo>
                <a:cubicBezTo>
                  <a:pt x="2024106" y="2326778"/>
                  <a:pt x="2072115" y="2324601"/>
                  <a:pt x="2081605" y="2323652"/>
                </a:cubicBezTo>
                <a:cubicBezTo>
                  <a:pt x="2086984" y="2321859"/>
                  <a:pt x="2092207" y="2319503"/>
                  <a:pt x="2097742" y="2318273"/>
                </a:cubicBezTo>
                <a:cubicBezTo>
                  <a:pt x="2117684" y="2313841"/>
                  <a:pt x="2154435" y="2309841"/>
                  <a:pt x="2173045" y="2307515"/>
                </a:cubicBezTo>
                <a:cubicBezTo>
                  <a:pt x="2176631" y="2302136"/>
                  <a:pt x="2178755" y="2295417"/>
                  <a:pt x="2183803" y="2291379"/>
                </a:cubicBezTo>
                <a:cubicBezTo>
                  <a:pt x="2188230" y="2287837"/>
                  <a:pt x="2194269" y="2286000"/>
                  <a:pt x="2199939" y="2286000"/>
                </a:cubicBezTo>
                <a:cubicBezTo>
                  <a:pt x="2223316" y="2286000"/>
                  <a:pt x="2246556" y="2289586"/>
                  <a:pt x="2269864" y="2291379"/>
                </a:cubicBezTo>
                <a:cubicBezTo>
                  <a:pt x="2306854" y="2316039"/>
                  <a:pt x="2289872" y="2308805"/>
                  <a:pt x="2318273" y="2318273"/>
                </a:cubicBezTo>
                <a:cubicBezTo>
                  <a:pt x="2326210" y="2330177"/>
                  <a:pt x="2332745" y="2342265"/>
                  <a:pt x="2345167" y="2350546"/>
                </a:cubicBezTo>
                <a:cubicBezTo>
                  <a:pt x="2355174" y="2357218"/>
                  <a:pt x="2366926" y="2360841"/>
                  <a:pt x="2377440" y="2366682"/>
                </a:cubicBezTo>
                <a:cubicBezTo>
                  <a:pt x="2407834" y="2383567"/>
                  <a:pt x="2378036" y="2373555"/>
                  <a:pt x="2415092" y="2382819"/>
                </a:cubicBezTo>
                <a:cubicBezTo>
                  <a:pt x="2420471" y="2386405"/>
                  <a:pt x="2427191" y="2388528"/>
                  <a:pt x="2431229" y="2393576"/>
                </a:cubicBezTo>
                <a:cubicBezTo>
                  <a:pt x="2434771" y="2398003"/>
                  <a:pt x="2435049" y="2404261"/>
                  <a:pt x="2436607" y="2409713"/>
                </a:cubicBezTo>
                <a:cubicBezTo>
                  <a:pt x="2438904" y="2417755"/>
                  <a:pt x="2443066" y="2438767"/>
                  <a:pt x="2447365" y="2447364"/>
                </a:cubicBezTo>
                <a:cubicBezTo>
                  <a:pt x="2448499" y="2449632"/>
                  <a:pt x="2450951" y="2450950"/>
                  <a:pt x="2452744" y="2452743"/>
                </a:cubicBezTo>
              </a:path>
            </a:pathLst>
          </a:custGeom>
          <a:noFill/>
          <a:ln w="38100">
            <a:solidFill>
              <a:schemeClr val="accent1">
                <a:shade val="5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686441" y="4367284"/>
            <a:ext cx="1297467" cy="805700"/>
            <a:chOff x="9992679" y="1491231"/>
            <a:chExt cx="1297467" cy="80570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553718" y="1731971"/>
              <a:ext cx="0" cy="564960"/>
            </a:xfrm>
            <a:prstGeom prst="line">
              <a:avLst/>
            </a:prstGeom>
            <a:ln w="28575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9992679" y="1491231"/>
              <a:ext cx="1297467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潮白河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78654" y="3452465"/>
            <a:ext cx="1297467" cy="805700"/>
            <a:chOff x="9992679" y="1491231"/>
            <a:chExt cx="1297467" cy="80570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0553718" y="1731971"/>
              <a:ext cx="0" cy="564960"/>
            </a:xfrm>
            <a:prstGeom prst="line">
              <a:avLst/>
            </a:prstGeom>
            <a:ln w="28575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9992679" y="1491231"/>
              <a:ext cx="1297467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永定河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159982" y="3725323"/>
            <a:ext cx="1691754" cy="804753"/>
            <a:chOff x="9788062" y="1492178"/>
            <a:chExt cx="1691754" cy="804753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0553718" y="1731971"/>
              <a:ext cx="0" cy="564960"/>
            </a:xfrm>
            <a:prstGeom prst="line">
              <a:avLst/>
            </a:prstGeom>
            <a:ln w="28575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9788062" y="1492178"/>
              <a:ext cx="1691754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京杭运河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855554" y="286454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自西北向东南流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035304" y="286454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河流流向｜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70043" y="3524095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受地势高低的影响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0033" y="695226"/>
            <a:ext cx="10897121" cy="5657850"/>
            <a:chOff x="609078" y="684431"/>
            <a:chExt cx="10897121" cy="5657850"/>
          </a:xfrm>
        </p:grpSpPr>
        <p:sp>
          <p:nvSpPr>
            <p:cNvPr id="5" name="矩形: 圆角 4"/>
            <p:cNvSpPr/>
            <p:nvPr/>
          </p:nvSpPr>
          <p:spPr>
            <a:xfrm>
              <a:off x="876926" y="684431"/>
              <a:ext cx="10629273" cy="5657850"/>
            </a:xfrm>
            <a:prstGeom prst="roundRect">
              <a:avLst>
                <a:gd name="adj" fmla="val 235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8" y="888456"/>
              <a:ext cx="3092768" cy="115143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828176" y="1332094"/>
            <a:ext cx="2716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｜城市职能</a:t>
            </a:r>
          </a:p>
        </p:txBody>
      </p:sp>
      <p:sp>
        <p:nvSpPr>
          <p:cNvPr id="7" name="矩形 6"/>
          <p:cNvSpPr/>
          <p:nvPr/>
        </p:nvSpPr>
        <p:spPr>
          <a:xfrm>
            <a:off x="1034566" y="2581505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政治中心</a:t>
            </a:r>
          </a:p>
        </p:txBody>
      </p:sp>
      <p:sp>
        <p:nvSpPr>
          <p:cNvPr id="10" name="矩形 9"/>
          <p:cNvSpPr/>
          <p:nvPr/>
        </p:nvSpPr>
        <p:spPr>
          <a:xfrm>
            <a:off x="1658940" y="414734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对外交流中心</a:t>
            </a:r>
          </a:p>
        </p:txBody>
      </p:sp>
      <p:sp>
        <p:nvSpPr>
          <p:cNvPr id="9" name="矩形 8"/>
          <p:cNvSpPr/>
          <p:nvPr/>
        </p:nvSpPr>
        <p:spPr>
          <a:xfrm>
            <a:off x="1352701" y="3422880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文化中心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09078" y="684431"/>
            <a:ext cx="10897121" cy="5657850"/>
            <a:chOff x="609078" y="684431"/>
            <a:chExt cx="10897121" cy="5657850"/>
          </a:xfrm>
        </p:grpSpPr>
        <p:sp>
          <p:nvSpPr>
            <p:cNvPr id="5" name="矩形: 圆角 4"/>
            <p:cNvSpPr/>
            <p:nvPr/>
          </p:nvSpPr>
          <p:spPr>
            <a:xfrm>
              <a:off x="876926" y="684431"/>
              <a:ext cx="10629273" cy="5657850"/>
            </a:xfrm>
            <a:prstGeom prst="roundRect">
              <a:avLst>
                <a:gd name="adj" fmla="val 235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8" y="888456"/>
              <a:ext cx="3092768" cy="115143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828176" y="1332094"/>
            <a:ext cx="2716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06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｜建设成就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571" t="3152" r="27321" b="7499"/>
          <a:stretch>
            <a:fillRect/>
          </a:stretch>
        </p:blipFill>
        <p:spPr>
          <a:xfrm>
            <a:off x="4809490" y="1439545"/>
            <a:ext cx="5567045" cy="4731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04" y="3323772"/>
            <a:ext cx="2538231" cy="30185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43" y="1855555"/>
            <a:ext cx="2635374" cy="263537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rot="1436299">
            <a:off x="2476337" y="28722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五环之歌</a:t>
            </a:r>
          </a:p>
        </p:txBody>
      </p:sp>
      <p:sp>
        <p:nvSpPr>
          <p:cNvPr id="39941" name="矩形 39940"/>
          <p:cNvSpPr/>
          <p:nvPr/>
        </p:nvSpPr>
        <p:spPr>
          <a:xfrm>
            <a:off x="4285615" y="888365"/>
            <a:ext cx="4701540" cy="4603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400" b="1">
                <a:latin typeface="Arial" panose="020B0604020202020204" pitchFamily="34" charset="0"/>
              </a:rPr>
              <a:t>    </a:t>
            </a:r>
            <a:r>
              <a:rPr lang="zh-CN" altLang="en-US" sz="2400" b="1">
                <a:latin typeface="Arial" panose="020B0604020202020204" pitchFamily="34" charset="0"/>
              </a:rPr>
              <a:t>读图，归纳北京市内交通特点。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09078" y="684431"/>
            <a:ext cx="10897121" cy="5657850"/>
            <a:chOff x="609078" y="684431"/>
            <a:chExt cx="10897121" cy="5657850"/>
          </a:xfrm>
        </p:grpSpPr>
        <p:sp>
          <p:nvSpPr>
            <p:cNvPr id="5" name="矩形: 圆角 4"/>
            <p:cNvSpPr/>
            <p:nvPr/>
          </p:nvSpPr>
          <p:spPr>
            <a:xfrm>
              <a:off x="876926" y="684431"/>
              <a:ext cx="10629273" cy="5657850"/>
            </a:xfrm>
            <a:prstGeom prst="roundRect">
              <a:avLst>
                <a:gd name="adj" fmla="val 235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8" y="888456"/>
              <a:ext cx="3092768" cy="115143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828176" y="1332094"/>
            <a:ext cx="2716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06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｜建设成就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10" y="783590"/>
            <a:ext cx="5130165" cy="294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62" name="图片 409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35" y="2642870"/>
            <a:ext cx="4676775" cy="3101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矩形 40962"/>
          <p:cNvSpPr/>
          <p:nvPr/>
        </p:nvSpPr>
        <p:spPr>
          <a:xfrm>
            <a:off x="6320790" y="3978910"/>
            <a:ext cx="4988560" cy="230695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ctr">
            <a:spAutoFit/>
          </a:bodyPr>
          <a:lstStyle/>
          <a:p>
            <a:pPr algn="l"/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zh-CN" altLang="en-US" b="1">
                <a:latin typeface="楷体_GB2312" pitchFamily="1" charset="-122"/>
                <a:ea typeface="楷体_GB2312" pitchFamily="1" charset="-122"/>
              </a:rPr>
              <a:t>京哈、京沈、京津塘、京石、八达岭、京承、京开等多条高速公路流经北京。全市铁路总里程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962</a:t>
            </a:r>
            <a:r>
              <a:rPr lang="zh-CN" altLang="en-US" b="1">
                <a:latin typeface="楷体_GB2312" pitchFamily="1" charset="-122"/>
                <a:ea typeface="楷体_GB2312" pitchFamily="1" charset="-122"/>
              </a:rPr>
              <a:t>公里，京秦铁路、京哈铁路、京沪铁路、京九铁路、京广铁路、京原铁路、京包铁路、京承铁路、京通铁路、京津城际高铁、京沪高铁等多条铁路干线汇集于此。北京首都国际机场是世界规模最大的国际机场，旅客吞吐量在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2012</a:t>
            </a:r>
            <a:r>
              <a:rPr lang="zh-CN" altLang="en-US" b="1">
                <a:latin typeface="楷体_GB2312" pitchFamily="1" charset="-122"/>
                <a:ea typeface="楷体_GB2312" pitchFamily="1" charset="-122"/>
              </a:rPr>
              <a:t>年达到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8192.9</a:t>
            </a:r>
            <a:r>
              <a:rPr lang="zh-CN" altLang="en-US" b="1">
                <a:latin typeface="楷体_GB2312" pitchFamily="1" charset="-122"/>
                <a:ea typeface="楷体_GB2312" pitchFamily="1" charset="-122"/>
              </a:rPr>
              <a:t>万人次，位居全球第二。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876926" y="684431"/>
            <a:ext cx="10629273" cy="5657850"/>
          </a:xfrm>
          <a:prstGeom prst="roundRect">
            <a:avLst>
              <a:gd name="adj" fmla="val 235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1878" y="1391256"/>
            <a:ext cx="3092768" cy="115143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flipH="1">
            <a:off x="1173723" y="748376"/>
            <a:ext cx="675005" cy="30927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课堂训练</a:t>
            </a:r>
          </a:p>
        </p:txBody>
      </p:sp>
      <p:pic>
        <p:nvPicPr>
          <p:cNvPr id="10" name="Picture 3" descr="北京位置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078" y="1199479"/>
            <a:ext cx="3534377" cy="445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143422" y="1231451"/>
            <a:ext cx="6096000" cy="452310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读图北京市简图，回答1~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题。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1．北京的经纬度位置是大致是（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）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A．40º，116º 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B．40ºN，116ºE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C．40ºN，116ºW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D．40ºS，116ºE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2．图中甲海域和乙省级行政区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域单位分别是    （    ）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A．渤海、天津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B．渤海、山东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C．黄海、河北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D．渤海、河北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6" t="12648" r="23489" b="27994"/>
          <a:stretch>
            <a:fillRect/>
          </a:stretch>
        </p:blipFill>
        <p:spPr>
          <a:xfrm>
            <a:off x="4614836" y="1966972"/>
            <a:ext cx="1137132" cy="10287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6" t="12648" r="23489" b="27994"/>
          <a:stretch>
            <a:fillRect/>
          </a:stretch>
        </p:blipFill>
        <p:spPr>
          <a:xfrm>
            <a:off x="4268301" y="4925634"/>
            <a:ext cx="1137132" cy="1028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399</Words>
  <Application>Microsoft Office PowerPoint</Application>
  <PresentationFormat>宽屏</PresentationFormat>
  <Paragraphs>46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楷体_GB2312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会玲 郭</cp:lastModifiedBy>
  <cp:revision>24</cp:revision>
  <dcterms:created xsi:type="dcterms:W3CDTF">2019-03-04T12:34:00Z</dcterms:created>
  <dcterms:modified xsi:type="dcterms:W3CDTF">2020-05-12T08:43:56Z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